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D87B8-0415-4D0F-A36B-FCB799801A8F}" type="datetimeFigureOut">
              <a:rPr lang="cs-CZ" smtClean="0"/>
              <a:t>31.1.2011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8933C8-0528-400F-A78A-F991D006A0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D87B8-0415-4D0F-A36B-FCB799801A8F}" type="datetimeFigureOut">
              <a:rPr lang="cs-CZ" smtClean="0"/>
              <a:t>31.1.2011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8933C8-0528-400F-A78A-F991D006A0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D87B8-0415-4D0F-A36B-FCB799801A8F}" type="datetimeFigureOut">
              <a:rPr lang="cs-CZ" smtClean="0"/>
              <a:t>31.1.2011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8933C8-0528-400F-A78A-F991D006A0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D87B8-0415-4D0F-A36B-FCB799801A8F}" type="datetimeFigureOut">
              <a:rPr lang="cs-CZ" smtClean="0"/>
              <a:t>31.1.2011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8933C8-0528-400F-A78A-F991D006A0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D87B8-0415-4D0F-A36B-FCB799801A8F}" type="datetimeFigureOut">
              <a:rPr lang="cs-CZ" smtClean="0"/>
              <a:t>31.1.2011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8933C8-0528-400F-A78A-F991D006A0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D87B8-0415-4D0F-A36B-FCB799801A8F}" type="datetimeFigureOut">
              <a:rPr lang="cs-CZ" smtClean="0"/>
              <a:t>31.1.2011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8933C8-0528-400F-A78A-F991D006A0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D87B8-0415-4D0F-A36B-FCB799801A8F}" type="datetimeFigureOut">
              <a:rPr lang="cs-CZ" smtClean="0"/>
              <a:t>31.1.2011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8933C8-0528-400F-A78A-F991D006A0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D87B8-0415-4D0F-A36B-FCB799801A8F}" type="datetimeFigureOut">
              <a:rPr lang="cs-CZ" smtClean="0"/>
              <a:t>31.1.2011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8933C8-0528-400F-A78A-F991D006A0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D87B8-0415-4D0F-A36B-FCB799801A8F}" type="datetimeFigureOut">
              <a:rPr lang="cs-CZ" smtClean="0"/>
              <a:t>31.1.2011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8933C8-0528-400F-A78A-F991D006A0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D87B8-0415-4D0F-A36B-FCB799801A8F}" type="datetimeFigureOut">
              <a:rPr lang="cs-CZ" smtClean="0"/>
              <a:t>31.1.2011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8933C8-0528-400F-A78A-F991D006A0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D87B8-0415-4D0F-A36B-FCB799801A8F}" type="datetimeFigureOut">
              <a:rPr lang="cs-CZ" smtClean="0"/>
              <a:t>31.1.2011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8933C8-0528-400F-A78A-F991D006A0C5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7AD87B8-0415-4D0F-A36B-FCB799801A8F}" type="datetimeFigureOut">
              <a:rPr lang="cs-CZ" smtClean="0"/>
              <a:t>31.1.2011</a:t>
            </a:fld>
            <a:endParaRPr lang="cs-CZ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78933C8-0528-400F-A78A-F991D006A0C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KIV/ZEP </a:t>
            </a:r>
            <a:r>
              <a:rPr lang="en-US" dirty="0" smtClean="0"/>
              <a:t>- </a:t>
            </a:r>
            <a:r>
              <a:rPr lang="en-US" dirty="0" smtClean="0"/>
              <a:t>2011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Speciální předmět pro zvídavé a hravé</a:t>
            </a:r>
          </a:p>
          <a:p>
            <a:r>
              <a:rPr lang="cs-CZ" dirty="0" smtClean="0"/>
              <a:t>3 KREDITY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?!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Tak schválně …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12776"/>
            <a:ext cx="4182496" cy="3430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211" y="404664"/>
            <a:ext cx="4234898" cy="5522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437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?!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Tak schválně …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19" y="1124744"/>
            <a:ext cx="6211405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581393"/>
            <a:ext cx="4942731" cy="3358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582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?!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Tak schválně …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50" y="1196753"/>
            <a:ext cx="5365514" cy="523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886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?!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Tak schválně …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196752"/>
            <a:ext cx="7878021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582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?!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Tak schválně …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6276504" cy="424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92896"/>
            <a:ext cx="5044815" cy="41294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906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?!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Nestačí tedy psát jen čitelněji kód?</a:t>
            </a:r>
          </a:p>
          <a:p>
            <a:r>
              <a:rPr lang="cs-CZ" dirty="0" smtClean="0"/>
              <a:t>Počítače jsou dnes velmi rychlé, takže má smysl se bavit o psaní efektivního kódu?</a:t>
            </a:r>
          </a:p>
          <a:p>
            <a:r>
              <a:rPr lang="cs-CZ" dirty="0" smtClean="0"/>
              <a:t>Kdo v praxi ocení vyšší efektivitu kódu?</a:t>
            </a:r>
          </a:p>
        </p:txBody>
      </p:sp>
    </p:spTree>
    <p:extLst>
      <p:ext uri="{BB962C8B-B14F-4D97-AF65-F5344CB8AC3E}">
        <p14:creationId xmlns:p14="http://schemas.microsoft.com/office/powerpoint/2010/main" val="935823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?!</a:t>
            </a:r>
            <a:endParaRPr lang="cs-CZ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545824"/>
            <a:ext cx="8183562" cy="415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482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?!</a:t>
            </a:r>
            <a:endParaRPr lang="cs-CZ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02" y="293714"/>
            <a:ext cx="7993397" cy="627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345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Protože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Výkon počítačů roste, ale požadavek zpracovávat stále větší a větší data s tím jde ruku </a:t>
            </a:r>
            <a:r>
              <a:rPr lang="cs-CZ" smtClean="0"/>
              <a:t>v ruce …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450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 koho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Předmět je určen pro ty, které</a:t>
            </a:r>
          </a:p>
          <a:p>
            <a:pPr lvl="1"/>
            <a:r>
              <a:rPr lang="cs-CZ" dirty="0" smtClean="0"/>
              <a:t>baví řešit různé problémy (a nejen ty programátorské)</a:t>
            </a:r>
          </a:p>
          <a:p>
            <a:pPr lvl="1"/>
            <a:r>
              <a:rPr lang="cs-CZ" dirty="0" smtClean="0"/>
              <a:t>chtějí se dozvědět něco více o programování</a:t>
            </a:r>
            <a:endParaRPr lang="en-US" dirty="0" smtClean="0"/>
          </a:p>
          <a:p>
            <a:pPr lvl="2"/>
            <a:r>
              <a:rPr lang="cs-CZ" dirty="0" smtClean="0"/>
              <a:t>např. jak zrychlit aplikaci 80x</a:t>
            </a:r>
          </a:p>
          <a:p>
            <a:pPr lvl="1"/>
            <a:r>
              <a:rPr lang="cs-CZ" dirty="0" smtClean="0"/>
              <a:t>chtějí pochopit to, co jim bylo v PPA2 skryto</a:t>
            </a:r>
          </a:p>
          <a:p>
            <a:r>
              <a:rPr lang="cs-CZ" dirty="0" smtClean="0"/>
              <a:t>Předmět NENÍ určen pro ty, kteří</a:t>
            </a:r>
          </a:p>
          <a:p>
            <a:pPr lvl="1"/>
            <a:r>
              <a:rPr lang="cs-CZ" dirty="0" smtClean="0"/>
              <a:t>hledají levný způsob získání kreditů</a:t>
            </a:r>
          </a:p>
          <a:p>
            <a:pPr lvl="1"/>
            <a:r>
              <a:rPr lang="cs-CZ" dirty="0" smtClean="0"/>
              <a:t>měli výrazné problémy s předmětem KIV/PPA1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 čem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Probíraná témata</a:t>
            </a:r>
          </a:p>
          <a:p>
            <a:pPr lvl="1"/>
            <a:r>
              <a:rPr lang="cs-CZ" dirty="0" smtClean="0"/>
              <a:t>Posuzování algoritmů aneb, co je dobrý a co špatný algoritmus + tipy a triky, jak to vylepšit </a:t>
            </a:r>
          </a:p>
          <a:p>
            <a:pPr lvl="1"/>
            <a:r>
              <a:rPr lang="cs-CZ" dirty="0" smtClean="0"/>
              <a:t>Práce s maticemi, geometrické operace</a:t>
            </a:r>
          </a:p>
          <a:p>
            <a:pPr lvl="1"/>
            <a:r>
              <a:rPr lang="cs-CZ" dirty="0" smtClean="0"/>
              <a:t>Správa paměti, efektivní využití cache</a:t>
            </a:r>
          </a:p>
          <a:p>
            <a:pPr lvl="1"/>
            <a:r>
              <a:rPr lang="cs-CZ" dirty="0" smtClean="0"/>
              <a:t>Redukce dimenze problému</a:t>
            </a:r>
          </a:p>
          <a:p>
            <a:pPr lvl="1"/>
            <a:r>
              <a:rPr lang="cs-CZ" dirty="0" smtClean="0"/>
              <a:t>Využití paralelního kódu (multicore CPU, GPU)</a:t>
            </a:r>
          </a:p>
          <a:p>
            <a:pPr lvl="1"/>
            <a:r>
              <a:rPr lang="cs-CZ" dirty="0" smtClean="0"/>
              <a:t>Rekurze, hrátky s grafy, stavový automat</a:t>
            </a:r>
          </a:p>
          <a:p>
            <a:pPr lvl="1"/>
            <a:r>
              <a:rPr lang="cs-CZ" dirty="0" smtClean="0"/>
              <a:t>Základy šifrování a komprese, jak to neznáte</a:t>
            </a:r>
          </a:p>
          <a:p>
            <a:pPr lvl="1"/>
            <a:r>
              <a:rPr lang="cs-CZ" dirty="0" smtClean="0"/>
              <a:t>a další ...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se chce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Zápočet: </a:t>
            </a:r>
          </a:p>
          <a:p>
            <a:pPr lvl="1"/>
            <a:r>
              <a:rPr lang="cs-CZ" dirty="0" smtClean="0"/>
              <a:t>vypracovat 4 sady úloh po 20 bodech a získat za ně alespoň 50 bodů</a:t>
            </a:r>
          </a:p>
          <a:p>
            <a:pPr lvl="2"/>
            <a:r>
              <a:rPr lang="cs-CZ" dirty="0" smtClean="0"/>
              <a:t>Sady zahrnují několik jednoduchých neprogramátorských úloh, několik jednoduchých úloh typu napište program a 2 programátorské úlohy ze soutěže ACM contest</a:t>
            </a:r>
          </a:p>
          <a:p>
            <a:r>
              <a:rPr lang="cs-CZ" dirty="0" smtClean="0"/>
              <a:t>Zkouška:</a:t>
            </a:r>
          </a:p>
          <a:p>
            <a:pPr lvl="1"/>
            <a:r>
              <a:rPr lang="cs-CZ" dirty="0" smtClean="0"/>
              <a:t>písemný test o 20 bodech</a:t>
            </a:r>
          </a:p>
          <a:p>
            <a:r>
              <a:rPr lang="cs-CZ" dirty="0" smtClean="0"/>
              <a:t>Známka: </a:t>
            </a:r>
          </a:p>
          <a:p>
            <a:pPr lvl="1"/>
            <a:r>
              <a:rPr lang="cs-CZ" dirty="0" smtClean="0"/>
              <a:t>dle součtu bodů zápočet + zkouška</a:t>
            </a:r>
          </a:p>
          <a:p>
            <a:pPr lvl="1"/>
            <a:r>
              <a:rPr lang="cs-CZ" dirty="0" smtClean="0"/>
              <a:t>předmět je ohodnocen třemi kredity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Každé úterý</a:t>
            </a:r>
          </a:p>
          <a:p>
            <a:pPr lvl="1"/>
            <a:r>
              <a:rPr lang="cs-CZ" dirty="0" smtClean="0"/>
              <a:t>2-3 hodina (8:25 – 10:00) UL411</a:t>
            </a:r>
          </a:p>
          <a:p>
            <a:pPr lvl="1"/>
            <a:r>
              <a:rPr lang="cs-CZ" dirty="0" smtClean="0"/>
              <a:t>první „vážná přednáška“: 22.2.2011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?!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dělá tento kód?</a:t>
            </a:r>
            <a:endParaRPr lang="cs-CZ" dirty="0" smtClean="0"/>
          </a:p>
          <a:p>
            <a:pPr lvl="1"/>
            <a:r>
              <a:rPr lang="cs-CZ" dirty="0" smtClean="0"/>
              <a:t>máte na to 2-3 minuty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84975"/>
            <a:ext cx="5540028" cy="490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157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Proč ?!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Totéž, co tento!</a:t>
            </a:r>
            <a:endParaRPr lang="cs-CZ" dirty="0" smtClean="0"/>
          </a:p>
          <a:p>
            <a:pPr lvl="1"/>
            <a:endParaRPr lang="cs-CZ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70"/>
          <a:stretch/>
        </p:blipFill>
        <p:spPr bwMode="auto">
          <a:xfrm>
            <a:off x="395535" y="1124744"/>
            <a:ext cx="6380845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05" r="32017"/>
          <a:stretch/>
        </p:blipFill>
        <p:spPr bwMode="auto">
          <a:xfrm>
            <a:off x="4561537" y="260648"/>
            <a:ext cx="4330943" cy="22834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263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?!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Anebo tento!</a:t>
            </a:r>
            <a:endParaRPr lang="cs-CZ" dirty="0"/>
          </a:p>
          <a:p>
            <a:r>
              <a:rPr lang="cs-CZ" dirty="0" smtClean="0"/>
              <a:t>Který z nich je </a:t>
            </a:r>
            <a:br>
              <a:rPr lang="cs-CZ" dirty="0" smtClean="0"/>
            </a:br>
            <a:r>
              <a:rPr lang="cs-CZ" dirty="0" smtClean="0"/>
              <a:t>nejlepší?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531" y="404664"/>
            <a:ext cx="4809941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179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?!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Myslíte si, že toto byl jen uměle vykonstruovaný příklad a v praxi to </a:t>
            </a:r>
            <a:br>
              <a:rPr lang="cs-CZ" dirty="0" smtClean="0"/>
            </a:br>
            <a:r>
              <a:rPr lang="cs-CZ" dirty="0" smtClean="0"/>
              <a:t>takhle ošklivě nikdo nenapíše?</a:t>
            </a:r>
          </a:p>
        </p:txBody>
      </p:sp>
    </p:spTree>
    <p:extLst>
      <p:ext uri="{BB962C8B-B14F-4D97-AF65-F5344CB8AC3E}">
        <p14:creationId xmlns:p14="http://schemas.microsoft.com/office/powerpoint/2010/main" val="26658428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239</TotalTime>
  <Words>340</Words>
  <Application>Microsoft Office PowerPoint</Application>
  <PresentationFormat>Předvádění na obrazovce (4:3)</PresentationFormat>
  <Paragraphs>63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Aspect</vt:lpstr>
      <vt:lpstr>KIV/ZEP - 2011</vt:lpstr>
      <vt:lpstr>Pro koho</vt:lpstr>
      <vt:lpstr>O čem</vt:lpstr>
      <vt:lpstr>Co se chce</vt:lpstr>
      <vt:lpstr>Kdy</vt:lpstr>
      <vt:lpstr>Proč ?!</vt:lpstr>
      <vt:lpstr>Proč ?!</vt:lpstr>
      <vt:lpstr>Proč ?!</vt:lpstr>
      <vt:lpstr>Proč ?!</vt:lpstr>
      <vt:lpstr>Proč ?!</vt:lpstr>
      <vt:lpstr>Proč ?!</vt:lpstr>
      <vt:lpstr>Proč ?!</vt:lpstr>
      <vt:lpstr>Proč ?!</vt:lpstr>
      <vt:lpstr>Proč ?!</vt:lpstr>
      <vt:lpstr>Proč ?!</vt:lpstr>
      <vt:lpstr>Proč ?!</vt:lpstr>
      <vt:lpstr>Proč ?!</vt:lpstr>
      <vt:lpstr>Protože</vt:lpstr>
    </vt:vector>
  </TitlesOfParts>
  <Company>BeSoft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KIV/PRJ2 - 2009</dc:title>
  <dc:creator>Josef Kohout</dc:creator>
  <cp:lastModifiedBy>Josef Kohout</cp:lastModifiedBy>
  <cp:revision>24</cp:revision>
  <dcterms:created xsi:type="dcterms:W3CDTF">2009-02-02T17:36:35Z</dcterms:created>
  <dcterms:modified xsi:type="dcterms:W3CDTF">2011-01-31T15:04:49Z</dcterms:modified>
</cp:coreProperties>
</file>