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302" r:id="rId3"/>
    <p:sldId id="287" r:id="rId4"/>
    <p:sldId id="280" r:id="rId5"/>
    <p:sldId id="279" r:id="rId6"/>
    <p:sldId id="281" r:id="rId7"/>
    <p:sldId id="282" r:id="rId8"/>
    <p:sldId id="283" r:id="rId9"/>
    <p:sldId id="284" r:id="rId10"/>
    <p:sldId id="285" r:id="rId11"/>
    <p:sldId id="286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6" r:id="rId20"/>
    <p:sldId id="297" r:id="rId21"/>
    <p:sldId id="298" r:id="rId22"/>
    <p:sldId id="295" r:id="rId23"/>
    <p:sldId id="299" r:id="rId24"/>
    <p:sldId id="300" r:id="rId25"/>
    <p:sldId id="301" r:id="rId26"/>
    <p:sldId id="303" r:id="rId27"/>
    <p:sldId id="278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4472" autoAdjust="0"/>
  </p:normalViewPr>
  <p:slideViewPr>
    <p:cSldViewPr>
      <p:cViewPr varScale="1">
        <p:scale>
          <a:sx n="99" d="100"/>
          <a:sy n="99" d="100"/>
        </p:scale>
        <p:origin x="-19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2F4E1E-DA0D-4CB6-81EA-67C8EBD43891}" type="doc">
      <dgm:prSet loTypeId="urn:microsoft.com/office/officeart/2005/8/layout/hProcess9" loCatId="process" qsTypeId="urn:microsoft.com/office/officeart/2005/8/quickstyle/simple1" qsCatId="simple" csTypeId="urn:microsoft.com/office/officeart/2005/8/colors/colorful1#1" csCatId="colorful" phldr="1"/>
      <dgm:spPr/>
    </dgm:pt>
    <dgm:pt modelId="{A379F968-B3F4-42B3-AEC9-8388FBAD2F1E}">
      <dgm:prSet phldrT="[Text]"/>
      <dgm:spPr/>
      <dgm:t>
        <a:bodyPr/>
        <a:lstStyle/>
        <a:p>
          <a:r>
            <a:rPr lang="cs-CZ" dirty="0" smtClean="0"/>
            <a:t>PE1</a:t>
          </a:r>
          <a:endParaRPr lang="cs-CZ" dirty="0"/>
        </a:p>
      </dgm:t>
    </dgm:pt>
    <dgm:pt modelId="{BCE591F2-891E-4AFF-9A15-4D44FA134F84}" type="parTrans" cxnId="{E6CAB030-308D-46FF-8881-543B77D8F48C}">
      <dgm:prSet/>
      <dgm:spPr/>
      <dgm:t>
        <a:bodyPr/>
        <a:lstStyle/>
        <a:p>
          <a:endParaRPr lang="cs-CZ"/>
        </a:p>
      </dgm:t>
    </dgm:pt>
    <dgm:pt modelId="{84E0D6CF-584D-4043-9CD4-30CD3F10893C}" type="sibTrans" cxnId="{E6CAB030-308D-46FF-8881-543B77D8F48C}">
      <dgm:prSet/>
      <dgm:spPr/>
      <dgm:t>
        <a:bodyPr/>
        <a:lstStyle/>
        <a:p>
          <a:endParaRPr lang="cs-CZ"/>
        </a:p>
      </dgm:t>
    </dgm:pt>
    <dgm:pt modelId="{820B7D5D-BECD-47FD-A8CC-60EDBF11C6F1}">
      <dgm:prSet phldrT="[Text]"/>
      <dgm:spPr/>
      <dgm:t>
        <a:bodyPr/>
        <a:lstStyle/>
        <a:p>
          <a:r>
            <a:rPr lang="cs-CZ" dirty="0" smtClean="0"/>
            <a:t>PE2</a:t>
          </a:r>
          <a:endParaRPr lang="cs-CZ" dirty="0"/>
        </a:p>
      </dgm:t>
    </dgm:pt>
    <dgm:pt modelId="{4079C77B-CEDC-4E57-A426-DFA3677BE031}" type="parTrans" cxnId="{A6633A6C-59CB-46C4-8304-5F222F563325}">
      <dgm:prSet/>
      <dgm:spPr/>
      <dgm:t>
        <a:bodyPr/>
        <a:lstStyle/>
        <a:p>
          <a:endParaRPr lang="cs-CZ"/>
        </a:p>
      </dgm:t>
    </dgm:pt>
    <dgm:pt modelId="{4E81D3E3-85B8-4848-9556-A5077AE46464}" type="sibTrans" cxnId="{A6633A6C-59CB-46C4-8304-5F222F563325}">
      <dgm:prSet/>
      <dgm:spPr/>
      <dgm:t>
        <a:bodyPr/>
        <a:lstStyle/>
        <a:p>
          <a:endParaRPr lang="cs-CZ"/>
        </a:p>
      </dgm:t>
    </dgm:pt>
    <dgm:pt modelId="{6D9A18F7-0E70-4E49-AB0C-76385AA35B38}">
      <dgm:prSet phldrT="[Text]"/>
      <dgm:spPr/>
      <dgm:t>
        <a:bodyPr/>
        <a:lstStyle/>
        <a:p>
          <a:r>
            <a:rPr lang="cs-CZ" dirty="0" smtClean="0"/>
            <a:t>PE3</a:t>
          </a:r>
          <a:endParaRPr lang="cs-CZ" dirty="0"/>
        </a:p>
      </dgm:t>
    </dgm:pt>
    <dgm:pt modelId="{1B0BEFF7-DF21-4A0F-A7A5-746CABA3E3F0}" type="parTrans" cxnId="{DC7DC822-F60C-4D24-8D26-5D3A20F81172}">
      <dgm:prSet/>
      <dgm:spPr/>
      <dgm:t>
        <a:bodyPr/>
        <a:lstStyle/>
        <a:p>
          <a:endParaRPr lang="cs-CZ"/>
        </a:p>
      </dgm:t>
    </dgm:pt>
    <dgm:pt modelId="{219BE14D-17F8-4EF2-B393-8E753083CD33}" type="sibTrans" cxnId="{DC7DC822-F60C-4D24-8D26-5D3A20F81172}">
      <dgm:prSet/>
      <dgm:spPr/>
      <dgm:t>
        <a:bodyPr/>
        <a:lstStyle/>
        <a:p>
          <a:endParaRPr lang="cs-CZ"/>
        </a:p>
      </dgm:t>
    </dgm:pt>
    <dgm:pt modelId="{A4D15075-B444-4CD4-8946-4190C961027B}">
      <dgm:prSet phldrT="[Text]"/>
      <dgm:spPr/>
      <dgm:t>
        <a:bodyPr/>
        <a:lstStyle/>
        <a:p>
          <a:r>
            <a:rPr lang="cs-CZ" dirty="0" smtClean="0"/>
            <a:t>PE4</a:t>
          </a:r>
          <a:endParaRPr lang="cs-CZ" dirty="0"/>
        </a:p>
      </dgm:t>
    </dgm:pt>
    <dgm:pt modelId="{110D3C4A-556A-488F-8BC9-230417D6B3D3}" type="parTrans" cxnId="{9B8EDB87-EB76-42EE-B7E2-0FA19EDC4A09}">
      <dgm:prSet/>
      <dgm:spPr/>
      <dgm:t>
        <a:bodyPr/>
        <a:lstStyle/>
        <a:p>
          <a:endParaRPr lang="cs-CZ"/>
        </a:p>
      </dgm:t>
    </dgm:pt>
    <dgm:pt modelId="{BD41D4DC-4957-4766-A499-00C2945A8AAF}" type="sibTrans" cxnId="{9B8EDB87-EB76-42EE-B7E2-0FA19EDC4A09}">
      <dgm:prSet/>
      <dgm:spPr/>
      <dgm:t>
        <a:bodyPr/>
        <a:lstStyle/>
        <a:p>
          <a:endParaRPr lang="cs-CZ"/>
        </a:p>
      </dgm:t>
    </dgm:pt>
    <dgm:pt modelId="{290D9C29-7F83-4D0F-9D63-1A58E9AA618A}" type="pres">
      <dgm:prSet presAssocID="{902F4E1E-DA0D-4CB6-81EA-67C8EBD43891}" presName="CompostProcess" presStyleCnt="0">
        <dgm:presLayoutVars>
          <dgm:dir/>
          <dgm:resizeHandles val="exact"/>
        </dgm:presLayoutVars>
      </dgm:prSet>
      <dgm:spPr/>
    </dgm:pt>
    <dgm:pt modelId="{17CD7EC2-E629-4091-AA51-36E2B60E3A77}" type="pres">
      <dgm:prSet presAssocID="{902F4E1E-DA0D-4CB6-81EA-67C8EBD43891}" presName="arrow" presStyleLbl="bgShp" presStyleIdx="0" presStyleCnt="1"/>
      <dgm:spPr/>
    </dgm:pt>
    <dgm:pt modelId="{77BAEC7C-0B81-423E-8ADA-332ED17F6569}" type="pres">
      <dgm:prSet presAssocID="{902F4E1E-DA0D-4CB6-81EA-67C8EBD43891}" presName="linearProcess" presStyleCnt="0"/>
      <dgm:spPr/>
    </dgm:pt>
    <dgm:pt modelId="{A8479922-E9C8-4E85-BF6C-CD8870005127}" type="pres">
      <dgm:prSet presAssocID="{A379F968-B3F4-42B3-AEC9-8388FBAD2F1E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75FF6E-B420-4174-AEDF-07BF7B202398}" type="pres">
      <dgm:prSet presAssocID="{84E0D6CF-584D-4043-9CD4-30CD3F10893C}" presName="sibTrans" presStyleCnt="0"/>
      <dgm:spPr/>
    </dgm:pt>
    <dgm:pt modelId="{F47BBB54-A46A-4DAE-83D3-21E319FE38BA}" type="pres">
      <dgm:prSet presAssocID="{820B7D5D-BECD-47FD-A8CC-60EDBF11C6F1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2A3E58-B0BF-414F-AD36-235A55C8E8F9}" type="pres">
      <dgm:prSet presAssocID="{4E81D3E3-85B8-4848-9556-A5077AE46464}" presName="sibTrans" presStyleCnt="0"/>
      <dgm:spPr/>
    </dgm:pt>
    <dgm:pt modelId="{E8823F8D-624E-4E3E-B9CE-DAA6A0ACF253}" type="pres">
      <dgm:prSet presAssocID="{6D9A18F7-0E70-4E49-AB0C-76385AA35B38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B28614-FD4B-443E-8B7B-EBE933DFA8EA}" type="pres">
      <dgm:prSet presAssocID="{219BE14D-17F8-4EF2-B393-8E753083CD33}" presName="sibTrans" presStyleCnt="0"/>
      <dgm:spPr/>
    </dgm:pt>
    <dgm:pt modelId="{56745396-D00A-4567-A11B-41475A9CA353}" type="pres">
      <dgm:prSet presAssocID="{A4D15075-B444-4CD4-8946-4190C961027B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33C1E05-D530-4B31-A3D9-2DBB17EE0BAD}" type="presOf" srcId="{A4D15075-B444-4CD4-8946-4190C961027B}" destId="{56745396-D00A-4567-A11B-41475A9CA353}" srcOrd="0" destOrd="0" presId="urn:microsoft.com/office/officeart/2005/8/layout/hProcess9"/>
    <dgm:cxn modelId="{A6633A6C-59CB-46C4-8304-5F222F563325}" srcId="{902F4E1E-DA0D-4CB6-81EA-67C8EBD43891}" destId="{820B7D5D-BECD-47FD-A8CC-60EDBF11C6F1}" srcOrd="1" destOrd="0" parTransId="{4079C77B-CEDC-4E57-A426-DFA3677BE031}" sibTransId="{4E81D3E3-85B8-4848-9556-A5077AE46464}"/>
    <dgm:cxn modelId="{DC7DC822-F60C-4D24-8D26-5D3A20F81172}" srcId="{902F4E1E-DA0D-4CB6-81EA-67C8EBD43891}" destId="{6D9A18F7-0E70-4E49-AB0C-76385AA35B38}" srcOrd="2" destOrd="0" parTransId="{1B0BEFF7-DF21-4A0F-A7A5-746CABA3E3F0}" sibTransId="{219BE14D-17F8-4EF2-B393-8E753083CD33}"/>
    <dgm:cxn modelId="{9B8EDB87-EB76-42EE-B7E2-0FA19EDC4A09}" srcId="{902F4E1E-DA0D-4CB6-81EA-67C8EBD43891}" destId="{A4D15075-B444-4CD4-8946-4190C961027B}" srcOrd="3" destOrd="0" parTransId="{110D3C4A-556A-488F-8BC9-230417D6B3D3}" sibTransId="{BD41D4DC-4957-4766-A499-00C2945A8AAF}"/>
    <dgm:cxn modelId="{191311DC-F455-4343-92D5-D81B3E474CC7}" type="presOf" srcId="{A379F968-B3F4-42B3-AEC9-8388FBAD2F1E}" destId="{A8479922-E9C8-4E85-BF6C-CD8870005127}" srcOrd="0" destOrd="0" presId="urn:microsoft.com/office/officeart/2005/8/layout/hProcess9"/>
    <dgm:cxn modelId="{1F6BA8E2-B18E-42A5-820E-D4AB4DE35661}" type="presOf" srcId="{820B7D5D-BECD-47FD-A8CC-60EDBF11C6F1}" destId="{F47BBB54-A46A-4DAE-83D3-21E319FE38BA}" srcOrd="0" destOrd="0" presId="urn:microsoft.com/office/officeart/2005/8/layout/hProcess9"/>
    <dgm:cxn modelId="{7E52C7FC-CAC9-4BAB-9322-7FCF04D58D44}" type="presOf" srcId="{902F4E1E-DA0D-4CB6-81EA-67C8EBD43891}" destId="{290D9C29-7F83-4D0F-9D63-1A58E9AA618A}" srcOrd="0" destOrd="0" presId="urn:microsoft.com/office/officeart/2005/8/layout/hProcess9"/>
    <dgm:cxn modelId="{E6CAB030-308D-46FF-8881-543B77D8F48C}" srcId="{902F4E1E-DA0D-4CB6-81EA-67C8EBD43891}" destId="{A379F968-B3F4-42B3-AEC9-8388FBAD2F1E}" srcOrd="0" destOrd="0" parTransId="{BCE591F2-891E-4AFF-9A15-4D44FA134F84}" sibTransId="{84E0D6CF-584D-4043-9CD4-30CD3F10893C}"/>
    <dgm:cxn modelId="{67FC7861-7B69-49FD-AA3F-68ECC0845DFA}" type="presOf" srcId="{6D9A18F7-0E70-4E49-AB0C-76385AA35B38}" destId="{E8823F8D-624E-4E3E-B9CE-DAA6A0ACF253}" srcOrd="0" destOrd="0" presId="urn:microsoft.com/office/officeart/2005/8/layout/hProcess9"/>
    <dgm:cxn modelId="{A6DE5452-FBFF-4189-A356-786DE2829841}" type="presParOf" srcId="{290D9C29-7F83-4D0F-9D63-1A58E9AA618A}" destId="{17CD7EC2-E629-4091-AA51-36E2B60E3A77}" srcOrd="0" destOrd="0" presId="urn:microsoft.com/office/officeart/2005/8/layout/hProcess9"/>
    <dgm:cxn modelId="{34B33AAF-BAFF-44ED-9109-C95A0666E525}" type="presParOf" srcId="{290D9C29-7F83-4D0F-9D63-1A58E9AA618A}" destId="{77BAEC7C-0B81-423E-8ADA-332ED17F6569}" srcOrd="1" destOrd="0" presId="urn:microsoft.com/office/officeart/2005/8/layout/hProcess9"/>
    <dgm:cxn modelId="{A892ADE6-A4C4-4A83-B5DD-947DFD3207E6}" type="presParOf" srcId="{77BAEC7C-0B81-423E-8ADA-332ED17F6569}" destId="{A8479922-E9C8-4E85-BF6C-CD8870005127}" srcOrd="0" destOrd="0" presId="urn:microsoft.com/office/officeart/2005/8/layout/hProcess9"/>
    <dgm:cxn modelId="{C3CD3E94-43E9-4906-882D-F5164C09DE88}" type="presParOf" srcId="{77BAEC7C-0B81-423E-8ADA-332ED17F6569}" destId="{5F75FF6E-B420-4174-AEDF-07BF7B202398}" srcOrd="1" destOrd="0" presId="urn:microsoft.com/office/officeart/2005/8/layout/hProcess9"/>
    <dgm:cxn modelId="{A4CDD852-59D4-4DB8-AB48-01AA2F69401F}" type="presParOf" srcId="{77BAEC7C-0B81-423E-8ADA-332ED17F6569}" destId="{F47BBB54-A46A-4DAE-83D3-21E319FE38BA}" srcOrd="2" destOrd="0" presId="urn:microsoft.com/office/officeart/2005/8/layout/hProcess9"/>
    <dgm:cxn modelId="{643B586A-C820-426C-B3E1-83B902B3AE92}" type="presParOf" srcId="{77BAEC7C-0B81-423E-8ADA-332ED17F6569}" destId="{BB2A3E58-B0BF-414F-AD36-235A55C8E8F9}" srcOrd="3" destOrd="0" presId="urn:microsoft.com/office/officeart/2005/8/layout/hProcess9"/>
    <dgm:cxn modelId="{D311A857-4043-4DE4-B08E-17092E6AB48A}" type="presParOf" srcId="{77BAEC7C-0B81-423E-8ADA-332ED17F6569}" destId="{E8823F8D-624E-4E3E-B9CE-DAA6A0ACF253}" srcOrd="4" destOrd="0" presId="urn:microsoft.com/office/officeart/2005/8/layout/hProcess9"/>
    <dgm:cxn modelId="{50E0C272-1910-4016-84A7-2BA8552F8534}" type="presParOf" srcId="{77BAEC7C-0B81-423E-8ADA-332ED17F6569}" destId="{FEB28614-FD4B-443E-8B7B-EBE933DFA8EA}" srcOrd="5" destOrd="0" presId="urn:microsoft.com/office/officeart/2005/8/layout/hProcess9"/>
    <dgm:cxn modelId="{C1A9DBFC-A585-4901-B002-AEC94A438ADE}" type="presParOf" srcId="{77BAEC7C-0B81-423E-8ADA-332ED17F6569}" destId="{56745396-D00A-4567-A11B-41475A9CA35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B8AC62-D243-4FDD-91D1-6CA879AA9C1C}" type="doc">
      <dgm:prSet loTypeId="urn:microsoft.com/office/officeart/2005/8/layout/hProcess9" loCatId="process" qsTypeId="urn:microsoft.com/office/officeart/2005/8/quickstyle/simple1" qsCatId="simple" csTypeId="urn:microsoft.com/office/officeart/2005/8/colors/colorful1#2" csCatId="colorful" phldr="1"/>
      <dgm:spPr/>
    </dgm:pt>
    <dgm:pt modelId="{67E448E8-9B14-45EA-8969-CECA5F898AA0}">
      <dgm:prSet phldrT="[Text]"/>
      <dgm:spPr/>
      <dgm:t>
        <a:bodyPr/>
        <a:lstStyle/>
        <a:p>
          <a:r>
            <a:rPr lang="cs-CZ" dirty="0" smtClean="0"/>
            <a:t>P1</a:t>
          </a:r>
          <a:endParaRPr lang="cs-CZ" dirty="0"/>
        </a:p>
      </dgm:t>
    </dgm:pt>
    <dgm:pt modelId="{92B8DC6E-63EA-4AD9-AC59-A97382582C21}" type="parTrans" cxnId="{98ACC267-3956-4D26-AEC7-0D6C9F28C7DF}">
      <dgm:prSet/>
      <dgm:spPr/>
      <dgm:t>
        <a:bodyPr/>
        <a:lstStyle/>
        <a:p>
          <a:endParaRPr lang="cs-CZ"/>
        </a:p>
      </dgm:t>
    </dgm:pt>
    <dgm:pt modelId="{24D4AA25-B560-42CD-BB5A-5D6F762457AC}" type="sibTrans" cxnId="{98ACC267-3956-4D26-AEC7-0D6C9F28C7DF}">
      <dgm:prSet/>
      <dgm:spPr/>
      <dgm:t>
        <a:bodyPr/>
        <a:lstStyle/>
        <a:p>
          <a:endParaRPr lang="cs-CZ"/>
        </a:p>
      </dgm:t>
    </dgm:pt>
    <dgm:pt modelId="{A2DCDD7D-1078-4917-94C5-16B4BF09D597}">
      <dgm:prSet phldrT="[Text]"/>
      <dgm:spPr/>
      <dgm:t>
        <a:bodyPr/>
        <a:lstStyle/>
        <a:p>
          <a:r>
            <a:rPr lang="cs-CZ" dirty="0" smtClean="0"/>
            <a:t>-</a:t>
          </a:r>
          <a:endParaRPr lang="cs-CZ" dirty="0"/>
        </a:p>
      </dgm:t>
    </dgm:pt>
    <dgm:pt modelId="{2A8EF1F3-E836-48A3-91C0-400AFE6D5701}" type="parTrans" cxnId="{8F564A28-B63D-4C44-AEA0-14A92F886E6F}">
      <dgm:prSet/>
      <dgm:spPr/>
      <dgm:t>
        <a:bodyPr/>
        <a:lstStyle/>
        <a:p>
          <a:endParaRPr lang="cs-CZ"/>
        </a:p>
      </dgm:t>
    </dgm:pt>
    <dgm:pt modelId="{B8202DB5-66AF-474A-939B-D8F9F14076F0}" type="sibTrans" cxnId="{8F564A28-B63D-4C44-AEA0-14A92F886E6F}">
      <dgm:prSet/>
      <dgm:spPr/>
      <dgm:t>
        <a:bodyPr/>
        <a:lstStyle/>
        <a:p>
          <a:endParaRPr lang="cs-CZ"/>
        </a:p>
      </dgm:t>
    </dgm:pt>
    <dgm:pt modelId="{F7CD1E74-8B7C-410F-89E8-863B4BDCE47D}">
      <dgm:prSet phldrT="[Text]"/>
      <dgm:spPr/>
      <dgm:t>
        <a:bodyPr/>
        <a:lstStyle/>
        <a:p>
          <a:r>
            <a:rPr lang="cs-CZ" dirty="0" smtClean="0"/>
            <a:t>-</a:t>
          </a:r>
          <a:endParaRPr lang="cs-CZ" dirty="0"/>
        </a:p>
      </dgm:t>
    </dgm:pt>
    <dgm:pt modelId="{817DA228-DB7D-42BB-B589-F04993B59C78}" type="parTrans" cxnId="{5A5D07EF-9B18-4433-A633-2E426210C8A3}">
      <dgm:prSet/>
      <dgm:spPr/>
      <dgm:t>
        <a:bodyPr/>
        <a:lstStyle/>
        <a:p>
          <a:endParaRPr lang="cs-CZ"/>
        </a:p>
      </dgm:t>
    </dgm:pt>
    <dgm:pt modelId="{B5098E1F-7852-457A-BFC2-A65703EF9E3B}" type="sibTrans" cxnId="{5A5D07EF-9B18-4433-A633-2E426210C8A3}">
      <dgm:prSet/>
      <dgm:spPr/>
      <dgm:t>
        <a:bodyPr/>
        <a:lstStyle/>
        <a:p>
          <a:endParaRPr lang="cs-CZ"/>
        </a:p>
      </dgm:t>
    </dgm:pt>
    <dgm:pt modelId="{BD4855DF-5675-4730-A07B-FCACA47E4C00}">
      <dgm:prSet phldrT="[Text]"/>
      <dgm:spPr/>
      <dgm:t>
        <a:bodyPr/>
        <a:lstStyle/>
        <a:p>
          <a:r>
            <a:rPr lang="cs-CZ" dirty="0" smtClean="0"/>
            <a:t>-</a:t>
          </a:r>
          <a:endParaRPr lang="cs-CZ" dirty="0"/>
        </a:p>
      </dgm:t>
    </dgm:pt>
    <dgm:pt modelId="{DCA9BEB3-7B9A-4EFA-8436-E77028E9AAEF}" type="parTrans" cxnId="{08CE8F31-B5B6-46A7-81E5-DABF485D39EB}">
      <dgm:prSet/>
      <dgm:spPr/>
      <dgm:t>
        <a:bodyPr/>
        <a:lstStyle/>
        <a:p>
          <a:endParaRPr lang="cs-CZ"/>
        </a:p>
      </dgm:t>
    </dgm:pt>
    <dgm:pt modelId="{6E20BBF5-F7E6-40DB-9496-087D0E35E120}" type="sibTrans" cxnId="{08CE8F31-B5B6-46A7-81E5-DABF485D39EB}">
      <dgm:prSet/>
      <dgm:spPr/>
      <dgm:t>
        <a:bodyPr/>
        <a:lstStyle/>
        <a:p>
          <a:endParaRPr lang="cs-CZ"/>
        </a:p>
      </dgm:t>
    </dgm:pt>
    <dgm:pt modelId="{D5742AD7-2722-48A2-83E9-4BE9435BF991}" type="pres">
      <dgm:prSet presAssocID="{6EB8AC62-D243-4FDD-91D1-6CA879AA9C1C}" presName="CompostProcess" presStyleCnt="0">
        <dgm:presLayoutVars>
          <dgm:dir/>
          <dgm:resizeHandles val="exact"/>
        </dgm:presLayoutVars>
      </dgm:prSet>
      <dgm:spPr/>
    </dgm:pt>
    <dgm:pt modelId="{171AC2CB-5340-4EF4-A2BE-ACBC6ACB8A0F}" type="pres">
      <dgm:prSet presAssocID="{6EB8AC62-D243-4FDD-91D1-6CA879AA9C1C}" presName="arrow" presStyleLbl="bgShp" presStyleIdx="0" presStyleCnt="1" custLinFactNeighborX="9400"/>
      <dgm:spPr/>
    </dgm:pt>
    <dgm:pt modelId="{68FE7719-0C29-40A4-B0D3-8DEFE9301BE1}" type="pres">
      <dgm:prSet presAssocID="{6EB8AC62-D243-4FDD-91D1-6CA879AA9C1C}" presName="linearProcess" presStyleCnt="0"/>
      <dgm:spPr/>
    </dgm:pt>
    <dgm:pt modelId="{B4D1C946-7D0E-42C0-80D3-3543C0C36E2A}" type="pres">
      <dgm:prSet presAssocID="{67E448E8-9B14-45EA-8969-CECA5F898AA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A86CCB-3AE5-4E5B-A93A-CC69C639A1A6}" type="pres">
      <dgm:prSet presAssocID="{24D4AA25-B560-42CD-BB5A-5D6F762457AC}" presName="sibTrans" presStyleCnt="0"/>
      <dgm:spPr/>
    </dgm:pt>
    <dgm:pt modelId="{57B3B9B0-38A6-4A2B-80E2-EA9F6C74B9D4}" type="pres">
      <dgm:prSet presAssocID="{A2DCDD7D-1078-4917-94C5-16B4BF09D59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8C62DC-315D-474F-9BE6-600EBF0F3ED4}" type="pres">
      <dgm:prSet presAssocID="{B8202DB5-66AF-474A-939B-D8F9F14076F0}" presName="sibTrans" presStyleCnt="0"/>
      <dgm:spPr/>
    </dgm:pt>
    <dgm:pt modelId="{30563305-AA5F-4F5F-B513-C9DEB8349781}" type="pres">
      <dgm:prSet presAssocID="{F7CD1E74-8B7C-410F-89E8-863B4BDCE47D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7E0E9C-D855-4B5E-96A1-88C41F11C879}" type="pres">
      <dgm:prSet presAssocID="{B5098E1F-7852-457A-BFC2-A65703EF9E3B}" presName="sibTrans" presStyleCnt="0"/>
      <dgm:spPr/>
    </dgm:pt>
    <dgm:pt modelId="{46EC2DED-C980-4EA4-AAF5-0E7005F2E4B4}" type="pres">
      <dgm:prSet presAssocID="{BD4855DF-5675-4730-A07B-FCACA47E4C00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8ACC267-3956-4D26-AEC7-0D6C9F28C7DF}" srcId="{6EB8AC62-D243-4FDD-91D1-6CA879AA9C1C}" destId="{67E448E8-9B14-45EA-8969-CECA5F898AA0}" srcOrd="0" destOrd="0" parTransId="{92B8DC6E-63EA-4AD9-AC59-A97382582C21}" sibTransId="{24D4AA25-B560-42CD-BB5A-5D6F762457AC}"/>
    <dgm:cxn modelId="{5A5D07EF-9B18-4433-A633-2E426210C8A3}" srcId="{6EB8AC62-D243-4FDD-91D1-6CA879AA9C1C}" destId="{F7CD1E74-8B7C-410F-89E8-863B4BDCE47D}" srcOrd="2" destOrd="0" parTransId="{817DA228-DB7D-42BB-B589-F04993B59C78}" sibTransId="{B5098E1F-7852-457A-BFC2-A65703EF9E3B}"/>
    <dgm:cxn modelId="{08CE8F31-B5B6-46A7-81E5-DABF485D39EB}" srcId="{6EB8AC62-D243-4FDD-91D1-6CA879AA9C1C}" destId="{BD4855DF-5675-4730-A07B-FCACA47E4C00}" srcOrd="3" destOrd="0" parTransId="{DCA9BEB3-7B9A-4EFA-8436-E77028E9AAEF}" sibTransId="{6E20BBF5-F7E6-40DB-9496-087D0E35E120}"/>
    <dgm:cxn modelId="{22918D58-C6DF-452E-B494-A92837E81232}" type="presOf" srcId="{67E448E8-9B14-45EA-8969-CECA5F898AA0}" destId="{B4D1C946-7D0E-42C0-80D3-3543C0C36E2A}" srcOrd="0" destOrd="0" presId="urn:microsoft.com/office/officeart/2005/8/layout/hProcess9"/>
    <dgm:cxn modelId="{DD4A72B9-27C9-4205-A996-DBC526141D74}" type="presOf" srcId="{A2DCDD7D-1078-4917-94C5-16B4BF09D597}" destId="{57B3B9B0-38A6-4A2B-80E2-EA9F6C74B9D4}" srcOrd="0" destOrd="0" presId="urn:microsoft.com/office/officeart/2005/8/layout/hProcess9"/>
    <dgm:cxn modelId="{CDC4A669-70E9-4BD9-B27F-B46527FBA640}" type="presOf" srcId="{BD4855DF-5675-4730-A07B-FCACA47E4C00}" destId="{46EC2DED-C980-4EA4-AAF5-0E7005F2E4B4}" srcOrd="0" destOrd="0" presId="urn:microsoft.com/office/officeart/2005/8/layout/hProcess9"/>
    <dgm:cxn modelId="{971A8319-C12C-4399-9EC9-145C7A74092B}" type="presOf" srcId="{F7CD1E74-8B7C-410F-89E8-863B4BDCE47D}" destId="{30563305-AA5F-4F5F-B513-C9DEB8349781}" srcOrd="0" destOrd="0" presId="urn:microsoft.com/office/officeart/2005/8/layout/hProcess9"/>
    <dgm:cxn modelId="{7C8DD06C-6CC9-41F2-B729-B5E79B5170E1}" type="presOf" srcId="{6EB8AC62-D243-4FDD-91D1-6CA879AA9C1C}" destId="{D5742AD7-2722-48A2-83E9-4BE9435BF991}" srcOrd="0" destOrd="0" presId="urn:microsoft.com/office/officeart/2005/8/layout/hProcess9"/>
    <dgm:cxn modelId="{8F564A28-B63D-4C44-AEA0-14A92F886E6F}" srcId="{6EB8AC62-D243-4FDD-91D1-6CA879AA9C1C}" destId="{A2DCDD7D-1078-4917-94C5-16B4BF09D597}" srcOrd="1" destOrd="0" parTransId="{2A8EF1F3-E836-48A3-91C0-400AFE6D5701}" sibTransId="{B8202DB5-66AF-474A-939B-D8F9F14076F0}"/>
    <dgm:cxn modelId="{3AD58F00-6A2D-4D70-BF4E-980BE9FF2EA8}" type="presParOf" srcId="{D5742AD7-2722-48A2-83E9-4BE9435BF991}" destId="{171AC2CB-5340-4EF4-A2BE-ACBC6ACB8A0F}" srcOrd="0" destOrd="0" presId="urn:microsoft.com/office/officeart/2005/8/layout/hProcess9"/>
    <dgm:cxn modelId="{1E087EBD-E06A-4322-9461-DA16C346F2DC}" type="presParOf" srcId="{D5742AD7-2722-48A2-83E9-4BE9435BF991}" destId="{68FE7719-0C29-40A4-B0D3-8DEFE9301BE1}" srcOrd="1" destOrd="0" presId="urn:microsoft.com/office/officeart/2005/8/layout/hProcess9"/>
    <dgm:cxn modelId="{59300A99-EE31-46BC-8169-ECF966C7813C}" type="presParOf" srcId="{68FE7719-0C29-40A4-B0D3-8DEFE9301BE1}" destId="{B4D1C946-7D0E-42C0-80D3-3543C0C36E2A}" srcOrd="0" destOrd="0" presId="urn:microsoft.com/office/officeart/2005/8/layout/hProcess9"/>
    <dgm:cxn modelId="{373E91D1-AD0C-4C69-811A-208BD941D1E1}" type="presParOf" srcId="{68FE7719-0C29-40A4-B0D3-8DEFE9301BE1}" destId="{73A86CCB-3AE5-4E5B-A93A-CC69C639A1A6}" srcOrd="1" destOrd="0" presId="urn:microsoft.com/office/officeart/2005/8/layout/hProcess9"/>
    <dgm:cxn modelId="{934B9B73-04FA-4F2E-8EE8-863440F881A1}" type="presParOf" srcId="{68FE7719-0C29-40A4-B0D3-8DEFE9301BE1}" destId="{57B3B9B0-38A6-4A2B-80E2-EA9F6C74B9D4}" srcOrd="2" destOrd="0" presId="urn:microsoft.com/office/officeart/2005/8/layout/hProcess9"/>
    <dgm:cxn modelId="{8133E9FE-BCA1-4453-8EBD-3B39F6108FFD}" type="presParOf" srcId="{68FE7719-0C29-40A4-B0D3-8DEFE9301BE1}" destId="{308C62DC-315D-474F-9BE6-600EBF0F3ED4}" srcOrd="3" destOrd="0" presId="urn:microsoft.com/office/officeart/2005/8/layout/hProcess9"/>
    <dgm:cxn modelId="{A38F8356-155B-4625-AC13-52FD888958F9}" type="presParOf" srcId="{68FE7719-0C29-40A4-B0D3-8DEFE9301BE1}" destId="{30563305-AA5F-4F5F-B513-C9DEB8349781}" srcOrd="4" destOrd="0" presId="urn:microsoft.com/office/officeart/2005/8/layout/hProcess9"/>
    <dgm:cxn modelId="{AD6B2BCB-3478-4ACE-9847-7EC5949E85E4}" type="presParOf" srcId="{68FE7719-0C29-40A4-B0D3-8DEFE9301BE1}" destId="{4B7E0E9C-D855-4B5E-96A1-88C41F11C879}" srcOrd="5" destOrd="0" presId="urn:microsoft.com/office/officeart/2005/8/layout/hProcess9"/>
    <dgm:cxn modelId="{4F86E802-FC8A-4606-9957-368B0372F522}" type="presParOf" srcId="{68FE7719-0C29-40A4-B0D3-8DEFE9301BE1}" destId="{46EC2DED-C980-4EA4-AAF5-0E7005F2E4B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B8AC62-D243-4FDD-91D1-6CA879AA9C1C}" type="doc">
      <dgm:prSet loTypeId="urn:microsoft.com/office/officeart/2005/8/layout/hProcess9" loCatId="process" qsTypeId="urn:microsoft.com/office/officeart/2005/8/quickstyle/simple1" qsCatId="simple" csTypeId="urn:microsoft.com/office/officeart/2005/8/colors/colorful1#3" csCatId="colorful" phldr="1"/>
      <dgm:spPr/>
    </dgm:pt>
    <dgm:pt modelId="{67E448E8-9B14-45EA-8969-CECA5F898AA0}">
      <dgm:prSet phldrT="[Text]"/>
      <dgm:spPr/>
      <dgm:t>
        <a:bodyPr/>
        <a:lstStyle/>
        <a:p>
          <a:r>
            <a:rPr lang="cs-CZ" dirty="0" smtClean="0"/>
            <a:t>P2</a:t>
          </a:r>
          <a:endParaRPr lang="cs-CZ" dirty="0"/>
        </a:p>
      </dgm:t>
    </dgm:pt>
    <dgm:pt modelId="{92B8DC6E-63EA-4AD9-AC59-A97382582C21}" type="parTrans" cxnId="{98ACC267-3956-4D26-AEC7-0D6C9F28C7DF}">
      <dgm:prSet/>
      <dgm:spPr/>
      <dgm:t>
        <a:bodyPr/>
        <a:lstStyle/>
        <a:p>
          <a:endParaRPr lang="cs-CZ"/>
        </a:p>
      </dgm:t>
    </dgm:pt>
    <dgm:pt modelId="{24D4AA25-B560-42CD-BB5A-5D6F762457AC}" type="sibTrans" cxnId="{98ACC267-3956-4D26-AEC7-0D6C9F28C7DF}">
      <dgm:prSet/>
      <dgm:spPr/>
      <dgm:t>
        <a:bodyPr/>
        <a:lstStyle/>
        <a:p>
          <a:endParaRPr lang="cs-CZ"/>
        </a:p>
      </dgm:t>
    </dgm:pt>
    <dgm:pt modelId="{A2DCDD7D-1078-4917-94C5-16B4BF09D597}">
      <dgm:prSet phldrT="[Text]"/>
      <dgm:spPr/>
      <dgm:t>
        <a:bodyPr/>
        <a:lstStyle/>
        <a:p>
          <a:r>
            <a:rPr lang="cs-CZ" dirty="0" smtClean="0"/>
            <a:t>P1</a:t>
          </a:r>
          <a:endParaRPr lang="cs-CZ" dirty="0"/>
        </a:p>
      </dgm:t>
    </dgm:pt>
    <dgm:pt modelId="{2A8EF1F3-E836-48A3-91C0-400AFE6D5701}" type="parTrans" cxnId="{8F564A28-B63D-4C44-AEA0-14A92F886E6F}">
      <dgm:prSet/>
      <dgm:spPr/>
      <dgm:t>
        <a:bodyPr/>
        <a:lstStyle/>
        <a:p>
          <a:endParaRPr lang="cs-CZ"/>
        </a:p>
      </dgm:t>
    </dgm:pt>
    <dgm:pt modelId="{B8202DB5-66AF-474A-939B-D8F9F14076F0}" type="sibTrans" cxnId="{8F564A28-B63D-4C44-AEA0-14A92F886E6F}">
      <dgm:prSet/>
      <dgm:spPr/>
      <dgm:t>
        <a:bodyPr/>
        <a:lstStyle/>
        <a:p>
          <a:endParaRPr lang="cs-CZ"/>
        </a:p>
      </dgm:t>
    </dgm:pt>
    <dgm:pt modelId="{F7CD1E74-8B7C-410F-89E8-863B4BDCE47D}">
      <dgm:prSet phldrT="[Text]"/>
      <dgm:spPr/>
      <dgm:t>
        <a:bodyPr/>
        <a:lstStyle/>
        <a:p>
          <a:r>
            <a:rPr lang="cs-CZ" dirty="0" smtClean="0"/>
            <a:t>-</a:t>
          </a:r>
          <a:endParaRPr lang="cs-CZ" dirty="0"/>
        </a:p>
      </dgm:t>
    </dgm:pt>
    <dgm:pt modelId="{817DA228-DB7D-42BB-B589-F04993B59C78}" type="parTrans" cxnId="{5A5D07EF-9B18-4433-A633-2E426210C8A3}">
      <dgm:prSet/>
      <dgm:spPr/>
      <dgm:t>
        <a:bodyPr/>
        <a:lstStyle/>
        <a:p>
          <a:endParaRPr lang="cs-CZ"/>
        </a:p>
      </dgm:t>
    </dgm:pt>
    <dgm:pt modelId="{B5098E1F-7852-457A-BFC2-A65703EF9E3B}" type="sibTrans" cxnId="{5A5D07EF-9B18-4433-A633-2E426210C8A3}">
      <dgm:prSet/>
      <dgm:spPr/>
      <dgm:t>
        <a:bodyPr/>
        <a:lstStyle/>
        <a:p>
          <a:endParaRPr lang="cs-CZ"/>
        </a:p>
      </dgm:t>
    </dgm:pt>
    <dgm:pt modelId="{BD4855DF-5675-4730-A07B-FCACA47E4C00}">
      <dgm:prSet phldrT="[Text]"/>
      <dgm:spPr/>
      <dgm:t>
        <a:bodyPr/>
        <a:lstStyle/>
        <a:p>
          <a:r>
            <a:rPr lang="cs-CZ" dirty="0" smtClean="0"/>
            <a:t>-</a:t>
          </a:r>
          <a:endParaRPr lang="cs-CZ" dirty="0"/>
        </a:p>
      </dgm:t>
    </dgm:pt>
    <dgm:pt modelId="{DCA9BEB3-7B9A-4EFA-8436-E77028E9AAEF}" type="parTrans" cxnId="{08CE8F31-B5B6-46A7-81E5-DABF485D39EB}">
      <dgm:prSet/>
      <dgm:spPr/>
      <dgm:t>
        <a:bodyPr/>
        <a:lstStyle/>
        <a:p>
          <a:endParaRPr lang="cs-CZ"/>
        </a:p>
      </dgm:t>
    </dgm:pt>
    <dgm:pt modelId="{6E20BBF5-F7E6-40DB-9496-087D0E35E120}" type="sibTrans" cxnId="{08CE8F31-B5B6-46A7-81E5-DABF485D39EB}">
      <dgm:prSet/>
      <dgm:spPr/>
      <dgm:t>
        <a:bodyPr/>
        <a:lstStyle/>
        <a:p>
          <a:endParaRPr lang="cs-CZ"/>
        </a:p>
      </dgm:t>
    </dgm:pt>
    <dgm:pt modelId="{D5742AD7-2722-48A2-83E9-4BE9435BF991}" type="pres">
      <dgm:prSet presAssocID="{6EB8AC62-D243-4FDD-91D1-6CA879AA9C1C}" presName="CompostProcess" presStyleCnt="0">
        <dgm:presLayoutVars>
          <dgm:dir/>
          <dgm:resizeHandles val="exact"/>
        </dgm:presLayoutVars>
      </dgm:prSet>
      <dgm:spPr/>
    </dgm:pt>
    <dgm:pt modelId="{171AC2CB-5340-4EF4-A2BE-ACBC6ACB8A0F}" type="pres">
      <dgm:prSet presAssocID="{6EB8AC62-D243-4FDD-91D1-6CA879AA9C1C}" presName="arrow" presStyleLbl="bgShp" presStyleIdx="0" presStyleCnt="1" custLinFactNeighborX="79108" custLinFactNeighborY="22832"/>
      <dgm:spPr/>
    </dgm:pt>
    <dgm:pt modelId="{68FE7719-0C29-40A4-B0D3-8DEFE9301BE1}" type="pres">
      <dgm:prSet presAssocID="{6EB8AC62-D243-4FDD-91D1-6CA879AA9C1C}" presName="linearProcess" presStyleCnt="0"/>
      <dgm:spPr/>
    </dgm:pt>
    <dgm:pt modelId="{B4D1C946-7D0E-42C0-80D3-3543C0C36E2A}" type="pres">
      <dgm:prSet presAssocID="{67E448E8-9B14-45EA-8969-CECA5F898AA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A86CCB-3AE5-4E5B-A93A-CC69C639A1A6}" type="pres">
      <dgm:prSet presAssocID="{24D4AA25-B560-42CD-BB5A-5D6F762457AC}" presName="sibTrans" presStyleCnt="0"/>
      <dgm:spPr/>
    </dgm:pt>
    <dgm:pt modelId="{57B3B9B0-38A6-4A2B-80E2-EA9F6C74B9D4}" type="pres">
      <dgm:prSet presAssocID="{A2DCDD7D-1078-4917-94C5-16B4BF09D59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8C62DC-315D-474F-9BE6-600EBF0F3ED4}" type="pres">
      <dgm:prSet presAssocID="{B8202DB5-66AF-474A-939B-D8F9F14076F0}" presName="sibTrans" presStyleCnt="0"/>
      <dgm:spPr/>
    </dgm:pt>
    <dgm:pt modelId="{30563305-AA5F-4F5F-B513-C9DEB8349781}" type="pres">
      <dgm:prSet presAssocID="{F7CD1E74-8B7C-410F-89E8-863B4BDCE47D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7E0E9C-D855-4B5E-96A1-88C41F11C879}" type="pres">
      <dgm:prSet presAssocID="{B5098E1F-7852-457A-BFC2-A65703EF9E3B}" presName="sibTrans" presStyleCnt="0"/>
      <dgm:spPr/>
    </dgm:pt>
    <dgm:pt modelId="{46EC2DED-C980-4EA4-AAF5-0E7005F2E4B4}" type="pres">
      <dgm:prSet presAssocID="{BD4855DF-5675-4730-A07B-FCACA47E4C00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F2D2C1C-00E0-4068-8ACD-44CE23764366}" type="presOf" srcId="{BD4855DF-5675-4730-A07B-FCACA47E4C00}" destId="{46EC2DED-C980-4EA4-AAF5-0E7005F2E4B4}" srcOrd="0" destOrd="0" presId="urn:microsoft.com/office/officeart/2005/8/layout/hProcess9"/>
    <dgm:cxn modelId="{98ACC267-3956-4D26-AEC7-0D6C9F28C7DF}" srcId="{6EB8AC62-D243-4FDD-91D1-6CA879AA9C1C}" destId="{67E448E8-9B14-45EA-8969-CECA5F898AA0}" srcOrd="0" destOrd="0" parTransId="{92B8DC6E-63EA-4AD9-AC59-A97382582C21}" sibTransId="{24D4AA25-B560-42CD-BB5A-5D6F762457AC}"/>
    <dgm:cxn modelId="{5A5D07EF-9B18-4433-A633-2E426210C8A3}" srcId="{6EB8AC62-D243-4FDD-91D1-6CA879AA9C1C}" destId="{F7CD1E74-8B7C-410F-89E8-863B4BDCE47D}" srcOrd="2" destOrd="0" parTransId="{817DA228-DB7D-42BB-B589-F04993B59C78}" sibTransId="{B5098E1F-7852-457A-BFC2-A65703EF9E3B}"/>
    <dgm:cxn modelId="{47E9CA2E-466B-44B6-8526-04F5851D7161}" type="presOf" srcId="{A2DCDD7D-1078-4917-94C5-16B4BF09D597}" destId="{57B3B9B0-38A6-4A2B-80E2-EA9F6C74B9D4}" srcOrd="0" destOrd="0" presId="urn:microsoft.com/office/officeart/2005/8/layout/hProcess9"/>
    <dgm:cxn modelId="{08CE8F31-B5B6-46A7-81E5-DABF485D39EB}" srcId="{6EB8AC62-D243-4FDD-91D1-6CA879AA9C1C}" destId="{BD4855DF-5675-4730-A07B-FCACA47E4C00}" srcOrd="3" destOrd="0" parTransId="{DCA9BEB3-7B9A-4EFA-8436-E77028E9AAEF}" sibTransId="{6E20BBF5-F7E6-40DB-9496-087D0E35E120}"/>
    <dgm:cxn modelId="{00842D5B-803C-43A3-99A7-9063F8709C80}" type="presOf" srcId="{67E448E8-9B14-45EA-8969-CECA5F898AA0}" destId="{B4D1C946-7D0E-42C0-80D3-3543C0C36E2A}" srcOrd="0" destOrd="0" presId="urn:microsoft.com/office/officeart/2005/8/layout/hProcess9"/>
    <dgm:cxn modelId="{4DFBA351-6217-4603-8128-1FD9EA483FFC}" type="presOf" srcId="{6EB8AC62-D243-4FDD-91D1-6CA879AA9C1C}" destId="{D5742AD7-2722-48A2-83E9-4BE9435BF991}" srcOrd="0" destOrd="0" presId="urn:microsoft.com/office/officeart/2005/8/layout/hProcess9"/>
    <dgm:cxn modelId="{283B20AE-6F9C-47EE-B5ED-3B4EDAE92B44}" type="presOf" srcId="{F7CD1E74-8B7C-410F-89E8-863B4BDCE47D}" destId="{30563305-AA5F-4F5F-B513-C9DEB8349781}" srcOrd="0" destOrd="0" presId="urn:microsoft.com/office/officeart/2005/8/layout/hProcess9"/>
    <dgm:cxn modelId="{8F564A28-B63D-4C44-AEA0-14A92F886E6F}" srcId="{6EB8AC62-D243-4FDD-91D1-6CA879AA9C1C}" destId="{A2DCDD7D-1078-4917-94C5-16B4BF09D597}" srcOrd="1" destOrd="0" parTransId="{2A8EF1F3-E836-48A3-91C0-400AFE6D5701}" sibTransId="{B8202DB5-66AF-474A-939B-D8F9F14076F0}"/>
    <dgm:cxn modelId="{53C50832-99E5-4581-BA84-008DF8564F8C}" type="presParOf" srcId="{D5742AD7-2722-48A2-83E9-4BE9435BF991}" destId="{171AC2CB-5340-4EF4-A2BE-ACBC6ACB8A0F}" srcOrd="0" destOrd="0" presId="urn:microsoft.com/office/officeart/2005/8/layout/hProcess9"/>
    <dgm:cxn modelId="{7252587D-E92F-40BC-9FFC-AB2BF6506769}" type="presParOf" srcId="{D5742AD7-2722-48A2-83E9-4BE9435BF991}" destId="{68FE7719-0C29-40A4-B0D3-8DEFE9301BE1}" srcOrd="1" destOrd="0" presId="urn:microsoft.com/office/officeart/2005/8/layout/hProcess9"/>
    <dgm:cxn modelId="{88418A12-84C3-44F3-9028-4572F79654EE}" type="presParOf" srcId="{68FE7719-0C29-40A4-B0D3-8DEFE9301BE1}" destId="{B4D1C946-7D0E-42C0-80D3-3543C0C36E2A}" srcOrd="0" destOrd="0" presId="urn:microsoft.com/office/officeart/2005/8/layout/hProcess9"/>
    <dgm:cxn modelId="{72DA165E-CFAD-445A-9DC2-99CF8D661573}" type="presParOf" srcId="{68FE7719-0C29-40A4-B0D3-8DEFE9301BE1}" destId="{73A86CCB-3AE5-4E5B-A93A-CC69C639A1A6}" srcOrd="1" destOrd="0" presId="urn:microsoft.com/office/officeart/2005/8/layout/hProcess9"/>
    <dgm:cxn modelId="{DB54D5B6-D366-4100-92DE-0B7078CE9BA2}" type="presParOf" srcId="{68FE7719-0C29-40A4-B0D3-8DEFE9301BE1}" destId="{57B3B9B0-38A6-4A2B-80E2-EA9F6C74B9D4}" srcOrd="2" destOrd="0" presId="urn:microsoft.com/office/officeart/2005/8/layout/hProcess9"/>
    <dgm:cxn modelId="{0FA50A60-2300-4BD6-B05F-3A3DFA9D921B}" type="presParOf" srcId="{68FE7719-0C29-40A4-B0D3-8DEFE9301BE1}" destId="{308C62DC-315D-474F-9BE6-600EBF0F3ED4}" srcOrd="3" destOrd="0" presId="urn:microsoft.com/office/officeart/2005/8/layout/hProcess9"/>
    <dgm:cxn modelId="{29B8AD95-4C60-469F-93B8-4B579D97E130}" type="presParOf" srcId="{68FE7719-0C29-40A4-B0D3-8DEFE9301BE1}" destId="{30563305-AA5F-4F5F-B513-C9DEB8349781}" srcOrd="4" destOrd="0" presId="urn:microsoft.com/office/officeart/2005/8/layout/hProcess9"/>
    <dgm:cxn modelId="{01256A7E-366C-4B08-B77A-370A2B760A54}" type="presParOf" srcId="{68FE7719-0C29-40A4-B0D3-8DEFE9301BE1}" destId="{4B7E0E9C-D855-4B5E-96A1-88C41F11C879}" srcOrd="5" destOrd="0" presId="urn:microsoft.com/office/officeart/2005/8/layout/hProcess9"/>
    <dgm:cxn modelId="{666A75EF-E0D1-4638-ABF1-6B41015F9D34}" type="presParOf" srcId="{68FE7719-0C29-40A4-B0D3-8DEFE9301BE1}" destId="{46EC2DED-C980-4EA4-AAF5-0E7005F2E4B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B8AC62-D243-4FDD-91D1-6CA879AA9C1C}" type="doc">
      <dgm:prSet loTypeId="urn:microsoft.com/office/officeart/2005/8/layout/hProcess9" loCatId="process" qsTypeId="urn:microsoft.com/office/officeart/2005/8/quickstyle/simple1" qsCatId="simple" csTypeId="urn:microsoft.com/office/officeart/2005/8/colors/colorful1#4" csCatId="colorful" phldr="1"/>
      <dgm:spPr/>
    </dgm:pt>
    <dgm:pt modelId="{67E448E8-9B14-45EA-8969-CECA5F898AA0}">
      <dgm:prSet phldrT="[Text]"/>
      <dgm:spPr/>
      <dgm:t>
        <a:bodyPr/>
        <a:lstStyle/>
        <a:p>
          <a:r>
            <a:rPr lang="cs-CZ" dirty="0" smtClean="0"/>
            <a:t>P3</a:t>
          </a:r>
          <a:endParaRPr lang="cs-CZ" dirty="0"/>
        </a:p>
      </dgm:t>
    </dgm:pt>
    <dgm:pt modelId="{92B8DC6E-63EA-4AD9-AC59-A97382582C21}" type="parTrans" cxnId="{98ACC267-3956-4D26-AEC7-0D6C9F28C7DF}">
      <dgm:prSet/>
      <dgm:spPr/>
      <dgm:t>
        <a:bodyPr/>
        <a:lstStyle/>
        <a:p>
          <a:endParaRPr lang="cs-CZ"/>
        </a:p>
      </dgm:t>
    </dgm:pt>
    <dgm:pt modelId="{24D4AA25-B560-42CD-BB5A-5D6F762457AC}" type="sibTrans" cxnId="{98ACC267-3956-4D26-AEC7-0D6C9F28C7DF}">
      <dgm:prSet/>
      <dgm:spPr/>
      <dgm:t>
        <a:bodyPr/>
        <a:lstStyle/>
        <a:p>
          <a:endParaRPr lang="cs-CZ"/>
        </a:p>
      </dgm:t>
    </dgm:pt>
    <dgm:pt modelId="{A2DCDD7D-1078-4917-94C5-16B4BF09D597}">
      <dgm:prSet phldrT="[Text]"/>
      <dgm:spPr/>
      <dgm:t>
        <a:bodyPr/>
        <a:lstStyle/>
        <a:p>
          <a:r>
            <a:rPr lang="cs-CZ" dirty="0" smtClean="0"/>
            <a:t>P2</a:t>
          </a:r>
          <a:endParaRPr lang="cs-CZ" dirty="0"/>
        </a:p>
      </dgm:t>
    </dgm:pt>
    <dgm:pt modelId="{2A8EF1F3-E836-48A3-91C0-400AFE6D5701}" type="parTrans" cxnId="{8F564A28-B63D-4C44-AEA0-14A92F886E6F}">
      <dgm:prSet/>
      <dgm:spPr/>
      <dgm:t>
        <a:bodyPr/>
        <a:lstStyle/>
        <a:p>
          <a:endParaRPr lang="cs-CZ"/>
        </a:p>
      </dgm:t>
    </dgm:pt>
    <dgm:pt modelId="{B8202DB5-66AF-474A-939B-D8F9F14076F0}" type="sibTrans" cxnId="{8F564A28-B63D-4C44-AEA0-14A92F886E6F}">
      <dgm:prSet/>
      <dgm:spPr/>
      <dgm:t>
        <a:bodyPr/>
        <a:lstStyle/>
        <a:p>
          <a:endParaRPr lang="cs-CZ"/>
        </a:p>
      </dgm:t>
    </dgm:pt>
    <dgm:pt modelId="{F7CD1E74-8B7C-410F-89E8-863B4BDCE47D}">
      <dgm:prSet phldrT="[Text]"/>
      <dgm:spPr/>
      <dgm:t>
        <a:bodyPr/>
        <a:lstStyle/>
        <a:p>
          <a:r>
            <a:rPr lang="cs-CZ" dirty="0" smtClean="0"/>
            <a:t>P1</a:t>
          </a:r>
          <a:endParaRPr lang="cs-CZ" dirty="0"/>
        </a:p>
      </dgm:t>
    </dgm:pt>
    <dgm:pt modelId="{817DA228-DB7D-42BB-B589-F04993B59C78}" type="parTrans" cxnId="{5A5D07EF-9B18-4433-A633-2E426210C8A3}">
      <dgm:prSet/>
      <dgm:spPr/>
      <dgm:t>
        <a:bodyPr/>
        <a:lstStyle/>
        <a:p>
          <a:endParaRPr lang="cs-CZ"/>
        </a:p>
      </dgm:t>
    </dgm:pt>
    <dgm:pt modelId="{B5098E1F-7852-457A-BFC2-A65703EF9E3B}" type="sibTrans" cxnId="{5A5D07EF-9B18-4433-A633-2E426210C8A3}">
      <dgm:prSet/>
      <dgm:spPr/>
      <dgm:t>
        <a:bodyPr/>
        <a:lstStyle/>
        <a:p>
          <a:endParaRPr lang="cs-CZ"/>
        </a:p>
      </dgm:t>
    </dgm:pt>
    <dgm:pt modelId="{BD4855DF-5675-4730-A07B-FCACA47E4C00}">
      <dgm:prSet phldrT="[Text]"/>
      <dgm:spPr/>
      <dgm:t>
        <a:bodyPr/>
        <a:lstStyle/>
        <a:p>
          <a:r>
            <a:rPr lang="cs-CZ" dirty="0" smtClean="0"/>
            <a:t>-</a:t>
          </a:r>
          <a:endParaRPr lang="cs-CZ" dirty="0"/>
        </a:p>
      </dgm:t>
    </dgm:pt>
    <dgm:pt modelId="{DCA9BEB3-7B9A-4EFA-8436-E77028E9AAEF}" type="parTrans" cxnId="{08CE8F31-B5B6-46A7-81E5-DABF485D39EB}">
      <dgm:prSet/>
      <dgm:spPr/>
      <dgm:t>
        <a:bodyPr/>
        <a:lstStyle/>
        <a:p>
          <a:endParaRPr lang="cs-CZ"/>
        </a:p>
      </dgm:t>
    </dgm:pt>
    <dgm:pt modelId="{6E20BBF5-F7E6-40DB-9496-087D0E35E120}" type="sibTrans" cxnId="{08CE8F31-B5B6-46A7-81E5-DABF485D39EB}">
      <dgm:prSet/>
      <dgm:spPr/>
      <dgm:t>
        <a:bodyPr/>
        <a:lstStyle/>
        <a:p>
          <a:endParaRPr lang="cs-CZ"/>
        </a:p>
      </dgm:t>
    </dgm:pt>
    <dgm:pt modelId="{D5742AD7-2722-48A2-83E9-4BE9435BF991}" type="pres">
      <dgm:prSet presAssocID="{6EB8AC62-D243-4FDD-91D1-6CA879AA9C1C}" presName="CompostProcess" presStyleCnt="0">
        <dgm:presLayoutVars>
          <dgm:dir/>
          <dgm:resizeHandles val="exact"/>
        </dgm:presLayoutVars>
      </dgm:prSet>
      <dgm:spPr/>
    </dgm:pt>
    <dgm:pt modelId="{171AC2CB-5340-4EF4-A2BE-ACBC6ACB8A0F}" type="pres">
      <dgm:prSet presAssocID="{6EB8AC62-D243-4FDD-91D1-6CA879AA9C1C}" presName="arrow" presStyleLbl="bgShp" presStyleIdx="0" presStyleCnt="1" custScaleX="117647" custLinFactNeighborX="-20916" custLinFactNeighborY="5344"/>
      <dgm:spPr/>
    </dgm:pt>
    <dgm:pt modelId="{68FE7719-0C29-40A4-B0D3-8DEFE9301BE1}" type="pres">
      <dgm:prSet presAssocID="{6EB8AC62-D243-4FDD-91D1-6CA879AA9C1C}" presName="linearProcess" presStyleCnt="0"/>
      <dgm:spPr/>
    </dgm:pt>
    <dgm:pt modelId="{B4D1C946-7D0E-42C0-80D3-3543C0C36E2A}" type="pres">
      <dgm:prSet presAssocID="{67E448E8-9B14-45EA-8969-CECA5F898AA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A86CCB-3AE5-4E5B-A93A-CC69C639A1A6}" type="pres">
      <dgm:prSet presAssocID="{24D4AA25-B560-42CD-BB5A-5D6F762457AC}" presName="sibTrans" presStyleCnt="0"/>
      <dgm:spPr/>
    </dgm:pt>
    <dgm:pt modelId="{57B3B9B0-38A6-4A2B-80E2-EA9F6C74B9D4}" type="pres">
      <dgm:prSet presAssocID="{A2DCDD7D-1078-4917-94C5-16B4BF09D59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8C62DC-315D-474F-9BE6-600EBF0F3ED4}" type="pres">
      <dgm:prSet presAssocID="{B8202DB5-66AF-474A-939B-D8F9F14076F0}" presName="sibTrans" presStyleCnt="0"/>
      <dgm:spPr/>
    </dgm:pt>
    <dgm:pt modelId="{30563305-AA5F-4F5F-B513-C9DEB8349781}" type="pres">
      <dgm:prSet presAssocID="{F7CD1E74-8B7C-410F-89E8-863B4BDCE47D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7E0E9C-D855-4B5E-96A1-88C41F11C879}" type="pres">
      <dgm:prSet presAssocID="{B5098E1F-7852-457A-BFC2-A65703EF9E3B}" presName="sibTrans" presStyleCnt="0"/>
      <dgm:spPr/>
    </dgm:pt>
    <dgm:pt modelId="{46EC2DED-C980-4EA4-AAF5-0E7005F2E4B4}" type="pres">
      <dgm:prSet presAssocID="{BD4855DF-5675-4730-A07B-FCACA47E4C00}" presName="textNode" presStyleLbl="node1" presStyleIdx="3" presStyleCnt="4" custLinFactNeighborX="-1807" custLinFactNeighborY="119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2DA9526-1F67-4214-BA1E-EB6A6511A2A7}" type="presOf" srcId="{BD4855DF-5675-4730-A07B-FCACA47E4C00}" destId="{46EC2DED-C980-4EA4-AAF5-0E7005F2E4B4}" srcOrd="0" destOrd="0" presId="urn:microsoft.com/office/officeart/2005/8/layout/hProcess9"/>
    <dgm:cxn modelId="{08CE8F31-B5B6-46A7-81E5-DABF485D39EB}" srcId="{6EB8AC62-D243-4FDD-91D1-6CA879AA9C1C}" destId="{BD4855DF-5675-4730-A07B-FCACA47E4C00}" srcOrd="3" destOrd="0" parTransId="{DCA9BEB3-7B9A-4EFA-8436-E77028E9AAEF}" sibTransId="{6E20BBF5-F7E6-40DB-9496-087D0E35E120}"/>
    <dgm:cxn modelId="{98ACC267-3956-4D26-AEC7-0D6C9F28C7DF}" srcId="{6EB8AC62-D243-4FDD-91D1-6CA879AA9C1C}" destId="{67E448E8-9B14-45EA-8969-CECA5F898AA0}" srcOrd="0" destOrd="0" parTransId="{92B8DC6E-63EA-4AD9-AC59-A97382582C21}" sibTransId="{24D4AA25-B560-42CD-BB5A-5D6F762457AC}"/>
    <dgm:cxn modelId="{5A5D07EF-9B18-4433-A633-2E426210C8A3}" srcId="{6EB8AC62-D243-4FDD-91D1-6CA879AA9C1C}" destId="{F7CD1E74-8B7C-410F-89E8-863B4BDCE47D}" srcOrd="2" destOrd="0" parTransId="{817DA228-DB7D-42BB-B589-F04993B59C78}" sibTransId="{B5098E1F-7852-457A-BFC2-A65703EF9E3B}"/>
    <dgm:cxn modelId="{0A441DA9-DBA5-4472-B2BC-3E85EBE73352}" type="presOf" srcId="{67E448E8-9B14-45EA-8969-CECA5F898AA0}" destId="{B4D1C946-7D0E-42C0-80D3-3543C0C36E2A}" srcOrd="0" destOrd="0" presId="urn:microsoft.com/office/officeart/2005/8/layout/hProcess9"/>
    <dgm:cxn modelId="{8F564A28-B63D-4C44-AEA0-14A92F886E6F}" srcId="{6EB8AC62-D243-4FDD-91D1-6CA879AA9C1C}" destId="{A2DCDD7D-1078-4917-94C5-16B4BF09D597}" srcOrd="1" destOrd="0" parTransId="{2A8EF1F3-E836-48A3-91C0-400AFE6D5701}" sibTransId="{B8202DB5-66AF-474A-939B-D8F9F14076F0}"/>
    <dgm:cxn modelId="{66E15EB6-10E4-456E-84B2-19271EC6CB99}" type="presOf" srcId="{F7CD1E74-8B7C-410F-89E8-863B4BDCE47D}" destId="{30563305-AA5F-4F5F-B513-C9DEB8349781}" srcOrd="0" destOrd="0" presId="urn:microsoft.com/office/officeart/2005/8/layout/hProcess9"/>
    <dgm:cxn modelId="{AE7A6C3F-2ED3-41DA-9B73-B082BAA2ECAD}" type="presOf" srcId="{A2DCDD7D-1078-4917-94C5-16B4BF09D597}" destId="{57B3B9B0-38A6-4A2B-80E2-EA9F6C74B9D4}" srcOrd="0" destOrd="0" presId="urn:microsoft.com/office/officeart/2005/8/layout/hProcess9"/>
    <dgm:cxn modelId="{BB9DB8D5-9B39-44C7-80CF-CBBD7E344FB0}" type="presOf" srcId="{6EB8AC62-D243-4FDD-91D1-6CA879AA9C1C}" destId="{D5742AD7-2722-48A2-83E9-4BE9435BF991}" srcOrd="0" destOrd="0" presId="urn:microsoft.com/office/officeart/2005/8/layout/hProcess9"/>
    <dgm:cxn modelId="{E38450F3-92A0-40B1-84B2-0F26577FCFA9}" type="presParOf" srcId="{D5742AD7-2722-48A2-83E9-4BE9435BF991}" destId="{171AC2CB-5340-4EF4-A2BE-ACBC6ACB8A0F}" srcOrd="0" destOrd="0" presId="urn:microsoft.com/office/officeart/2005/8/layout/hProcess9"/>
    <dgm:cxn modelId="{002039EA-D931-4A68-98C0-07AE35D74302}" type="presParOf" srcId="{D5742AD7-2722-48A2-83E9-4BE9435BF991}" destId="{68FE7719-0C29-40A4-B0D3-8DEFE9301BE1}" srcOrd="1" destOrd="0" presId="urn:microsoft.com/office/officeart/2005/8/layout/hProcess9"/>
    <dgm:cxn modelId="{44C96187-385F-4B0D-A602-713127858D03}" type="presParOf" srcId="{68FE7719-0C29-40A4-B0D3-8DEFE9301BE1}" destId="{B4D1C946-7D0E-42C0-80D3-3543C0C36E2A}" srcOrd="0" destOrd="0" presId="urn:microsoft.com/office/officeart/2005/8/layout/hProcess9"/>
    <dgm:cxn modelId="{233CA28F-8267-4D36-82DC-5637760A8E95}" type="presParOf" srcId="{68FE7719-0C29-40A4-B0D3-8DEFE9301BE1}" destId="{73A86CCB-3AE5-4E5B-A93A-CC69C639A1A6}" srcOrd="1" destOrd="0" presId="urn:microsoft.com/office/officeart/2005/8/layout/hProcess9"/>
    <dgm:cxn modelId="{B1737AF6-4A52-4932-AC61-19D1B793A5F6}" type="presParOf" srcId="{68FE7719-0C29-40A4-B0D3-8DEFE9301BE1}" destId="{57B3B9B0-38A6-4A2B-80E2-EA9F6C74B9D4}" srcOrd="2" destOrd="0" presId="urn:microsoft.com/office/officeart/2005/8/layout/hProcess9"/>
    <dgm:cxn modelId="{719D0CF0-9A61-41BE-A6CF-0F58F31EAE27}" type="presParOf" srcId="{68FE7719-0C29-40A4-B0D3-8DEFE9301BE1}" destId="{308C62DC-315D-474F-9BE6-600EBF0F3ED4}" srcOrd="3" destOrd="0" presId="urn:microsoft.com/office/officeart/2005/8/layout/hProcess9"/>
    <dgm:cxn modelId="{06E6DEA6-F4E6-40B3-90F4-5ED748714C25}" type="presParOf" srcId="{68FE7719-0C29-40A4-B0D3-8DEFE9301BE1}" destId="{30563305-AA5F-4F5F-B513-C9DEB8349781}" srcOrd="4" destOrd="0" presId="urn:microsoft.com/office/officeart/2005/8/layout/hProcess9"/>
    <dgm:cxn modelId="{D802DC2B-D24A-4615-956A-D86232640D6F}" type="presParOf" srcId="{68FE7719-0C29-40A4-B0D3-8DEFE9301BE1}" destId="{4B7E0E9C-D855-4B5E-96A1-88C41F11C879}" srcOrd="5" destOrd="0" presId="urn:microsoft.com/office/officeart/2005/8/layout/hProcess9"/>
    <dgm:cxn modelId="{75996834-A5F9-4DB9-BA8F-FC86B7C07D4F}" type="presParOf" srcId="{68FE7719-0C29-40A4-B0D3-8DEFE9301BE1}" destId="{46EC2DED-C980-4EA4-AAF5-0E7005F2E4B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B8AC62-D243-4FDD-91D1-6CA879AA9C1C}" type="doc">
      <dgm:prSet loTypeId="urn:microsoft.com/office/officeart/2005/8/layout/hProcess9" loCatId="process" qsTypeId="urn:microsoft.com/office/officeart/2005/8/quickstyle/simple1" qsCatId="simple" csTypeId="urn:microsoft.com/office/officeart/2005/8/colors/colorful1#5" csCatId="colorful" phldr="1"/>
      <dgm:spPr/>
    </dgm:pt>
    <dgm:pt modelId="{67E448E8-9B14-45EA-8969-CECA5F898AA0}">
      <dgm:prSet phldrT="[Text]"/>
      <dgm:spPr/>
      <dgm:t>
        <a:bodyPr/>
        <a:lstStyle/>
        <a:p>
          <a:r>
            <a:rPr lang="cs-CZ" dirty="0" smtClean="0"/>
            <a:t>P4</a:t>
          </a:r>
          <a:endParaRPr lang="cs-CZ" dirty="0"/>
        </a:p>
      </dgm:t>
    </dgm:pt>
    <dgm:pt modelId="{92B8DC6E-63EA-4AD9-AC59-A97382582C21}" type="parTrans" cxnId="{98ACC267-3956-4D26-AEC7-0D6C9F28C7DF}">
      <dgm:prSet/>
      <dgm:spPr/>
      <dgm:t>
        <a:bodyPr/>
        <a:lstStyle/>
        <a:p>
          <a:endParaRPr lang="cs-CZ"/>
        </a:p>
      </dgm:t>
    </dgm:pt>
    <dgm:pt modelId="{24D4AA25-B560-42CD-BB5A-5D6F762457AC}" type="sibTrans" cxnId="{98ACC267-3956-4D26-AEC7-0D6C9F28C7DF}">
      <dgm:prSet/>
      <dgm:spPr/>
      <dgm:t>
        <a:bodyPr/>
        <a:lstStyle/>
        <a:p>
          <a:endParaRPr lang="cs-CZ"/>
        </a:p>
      </dgm:t>
    </dgm:pt>
    <dgm:pt modelId="{A2DCDD7D-1078-4917-94C5-16B4BF09D597}">
      <dgm:prSet phldrT="[Text]"/>
      <dgm:spPr/>
      <dgm:t>
        <a:bodyPr/>
        <a:lstStyle/>
        <a:p>
          <a:r>
            <a:rPr lang="cs-CZ" dirty="0" smtClean="0"/>
            <a:t>P3</a:t>
          </a:r>
          <a:endParaRPr lang="cs-CZ" dirty="0"/>
        </a:p>
      </dgm:t>
    </dgm:pt>
    <dgm:pt modelId="{2A8EF1F3-E836-48A3-91C0-400AFE6D5701}" type="parTrans" cxnId="{8F564A28-B63D-4C44-AEA0-14A92F886E6F}">
      <dgm:prSet/>
      <dgm:spPr/>
      <dgm:t>
        <a:bodyPr/>
        <a:lstStyle/>
        <a:p>
          <a:endParaRPr lang="cs-CZ"/>
        </a:p>
      </dgm:t>
    </dgm:pt>
    <dgm:pt modelId="{B8202DB5-66AF-474A-939B-D8F9F14076F0}" type="sibTrans" cxnId="{8F564A28-B63D-4C44-AEA0-14A92F886E6F}">
      <dgm:prSet/>
      <dgm:spPr/>
      <dgm:t>
        <a:bodyPr/>
        <a:lstStyle/>
        <a:p>
          <a:endParaRPr lang="cs-CZ"/>
        </a:p>
      </dgm:t>
    </dgm:pt>
    <dgm:pt modelId="{F7CD1E74-8B7C-410F-89E8-863B4BDCE47D}">
      <dgm:prSet phldrT="[Text]"/>
      <dgm:spPr/>
      <dgm:t>
        <a:bodyPr/>
        <a:lstStyle/>
        <a:p>
          <a:r>
            <a:rPr lang="cs-CZ" dirty="0" smtClean="0"/>
            <a:t>P2</a:t>
          </a:r>
          <a:endParaRPr lang="cs-CZ" dirty="0"/>
        </a:p>
      </dgm:t>
    </dgm:pt>
    <dgm:pt modelId="{817DA228-DB7D-42BB-B589-F04993B59C78}" type="parTrans" cxnId="{5A5D07EF-9B18-4433-A633-2E426210C8A3}">
      <dgm:prSet/>
      <dgm:spPr/>
      <dgm:t>
        <a:bodyPr/>
        <a:lstStyle/>
        <a:p>
          <a:endParaRPr lang="cs-CZ"/>
        </a:p>
      </dgm:t>
    </dgm:pt>
    <dgm:pt modelId="{B5098E1F-7852-457A-BFC2-A65703EF9E3B}" type="sibTrans" cxnId="{5A5D07EF-9B18-4433-A633-2E426210C8A3}">
      <dgm:prSet/>
      <dgm:spPr/>
      <dgm:t>
        <a:bodyPr/>
        <a:lstStyle/>
        <a:p>
          <a:endParaRPr lang="cs-CZ"/>
        </a:p>
      </dgm:t>
    </dgm:pt>
    <dgm:pt modelId="{BD4855DF-5675-4730-A07B-FCACA47E4C00}">
      <dgm:prSet phldrT="[Text]"/>
      <dgm:spPr/>
      <dgm:t>
        <a:bodyPr/>
        <a:lstStyle/>
        <a:p>
          <a:r>
            <a:rPr lang="cs-CZ" dirty="0" smtClean="0"/>
            <a:t>P1</a:t>
          </a:r>
          <a:endParaRPr lang="cs-CZ" dirty="0"/>
        </a:p>
      </dgm:t>
    </dgm:pt>
    <dgm:pt modelId="{DCA9BEB3-7B9A-4EFA-8436-E77028E9AAEF}" type="parTrans" cxnId="{08CE8F31-B5B6-46A7-81E5-DABF485D39EB}">
      <dgm:prSet/>
      <dgm:spPr/>
      <dgm:t>
        <a:bodyPr/>
        <a:lstStyle/>
        <a:p>
          <a:endParaRPr lang="cs-CZ"/>
        </a:p>
      </dgm:t>
    </dgm:pt>
    <dgm:pt modelId="{6E20BBF5-F7E6-40DB-9496-087D0E35E120}" type="sibTrans" cxnId="{08CE8F31-B5B6-46A7-81E5-DABF485D39EB}">
      <dgm:prSet/>
      <dgm:spPr/>
      <dgm:t>
        <a:bodyPr/>
        <a:lstStyle/>
        <a:p>
          <a:endParaRPr lang="cs-CZ"/>
        </a:p>
      </dgm:t>
    </dgm:pt>
    <dgm:pt modelId="{D5742AD7-2722-48A2-83E9-4BE9435BF991}" type="pres">
      <dgm:prSet presAssocID="{6EB8AC62-D243-4FDD-91D1-6CA879AA9C1C}" presName="CompostProcess" presStyleCnt="0">
        <dgm:presLayoutVars>
          <dgm:dir/>
          <dgm:resizeHandles val="exact"/>
        </dgm:presLayoutVars>
      </dgm:prSet>
      <dgm:spPr/>
    </dgm:pt>
    <dgm:pt modelId="{171AC2CB-5340-4EF4-A2BE-ACBC6ACB8A0F}" type="pres">
      <dgm:prSet presAssocID="{6EB8AC62-D243-4FDD-91D1-6CA879AA9C1C}" presName="arrow" presStyleLbl="bgShp" presStyleIdx="0" presStyleCnt="1" custLinFactNeighborX="79108" custLinFactNeighborY="22832"/>
      <dgm:spPr/>
    </dgm:pt>
    <dgm:pt modelId="{68FE7719-0C29-40A4-B0D3-8DEFE9301BE1}" type="pres">
      <dgm:prSet presAssocID="{6EB8AC62-D243-4FDD-91D1-6CA879AA9C1C}" presName="linearProcess" presStyleCnt="0"/>
      <dgm:spPr/>
    </dgm:pt>
    <dgm:pt modelId="{B4D1C946-7D0E-42C0-80D3-3543C0C36E2A}" type="pres">
      <dgm:prSet presAssocID="{67E448E8-9B14-45EA-8969-CECA5F898AA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A86CCB-3AE5-4E5B-A93A-CC69C639A1A6}" type="pres">
      <dgm:prSet presAssocID="{24D4AA25-B560-42CD-BB5A-5D6F762457AC}" presName="sibTrans" presStyleCnt="0"/>
      <dgm:spPr/>
    </dgm:pt>
    <dgm:pt modelId="{57B3B9B0-38A6-4A2B-80E2-EA9F6C74B9D4}" type="pres">
      <dgm:prSet presAssocID="{A2DCDD7D-1078-4917-94C5-16B4BF09D59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8C62DC-315D-474F-9BE6-600EBF0F3ED4}" type="pres">
      <dgm:prSet presAssocID="{B8202DB5-66AF-474A-939B-D8F9F14076F0}" presName="sibTrans" presStyleCnt="0"/>
      <dgm:spPr/>
    </dgm:pt>
    <dgm:pt modelId="{30563305-AA5F-4F5F-B513-C9DEB8349781}" type="pres">
      <dgm:prSet presAssocID="{F7CD1E74-8B7C-410F-89E8-863B4BDCE47D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7E0E9C-D855-4B5E-96A1-88C41F11C879}" type="pres">
      <dgm:prSet presAssocID="{B5098E1F-7852-457A-BFC2-A65703EF9E3B}" presName="sibTrans" presStyleCnt="0"/>
      <dgm:spPr/>
    </dgm:pt>
    <dgm:pt modelId="{46EC2DED-C980-4EA4-AAF5-0E7005F2E4B4}" type="pres">
      <dgm:prSet presAssocID="{BD4855DF-5675-4730-A07B-FCACA47E4C00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05756C2-3E6E-426E-9434-28D8FF57BFDD}" type="presOf" srcId="{A2DCDD7D-1078-4917-94C5-16B4BF09D597}" destId="{57B3B9B0-38A6-4A2B-80E2-EA9F6C74B9D4}" srcOrd="0" destOrd="0" presId="urn:microsoft.com/office/officeart/2005/8/layout/hProcess9"/>
    <dgm:cxn modelId="{08CE8F31-B5B6-46A7-81E5-DABF485D39EB}" srcId="{6EB8AC62-D243-4FDD-91D1-6CA879AA9C1C}" destId="{BD4855DF-5675-4730-A07B-FCACA47E4C00}" srcOrd="3" destOrd="0" parTransId="{DCA9BEB3-7B9A-4EFA-8436-E77028E9AAEF}" sibTransId="{6E20BBF5-F7E6-40DB-9496-087D0E35E120}"/>
    <dgm:cxn modelId="{98ACC267-3956-4D26-AEC7-0D6C9F28C7DF}" srcId="{6EB8AC62-D243-4FDD-91D1-6CA879AA9C1C}" destId="{67E448E8-9B14-45EA-8969-CECA5F898AA0}" srcOrd="0" destOrd="0" parTransId="{92B8DC6E-63EA-4AD9-AC59-A97382582C21}" sibTransId="{24D4AA25-B560-42CD-BB5A-5D6F762457AC}"/>
    <dgm:cxn modelId="{5A5D07EF-9B18-4433-A633-2E426210C8A3}" srcId="{6EB8AC62-D243-4FDD-91D1-6CA879AA9C1C}" destId="{F7CD1E74-8B7C-410F-89E8-863B4BDCE47D}" srcOrd="2" destOrd="0" parTransId="{817DA228-DB7D-42BB-B589-F04993B59C78}" sibTransId="{B5098E1F-7852-457A-BFC2-A65703EF9E3B}"/>
    <dgm:cxn modelId="{41185EB0-58BB-45B6-AF86-0266F8C451D9}" type="presOf" srcId="{F7CD1E74-8B7C-410F-89E8-863B4BDCE47D}" destId="{30563305-AA5F-4F5F-B513-C9DEB8349781}" srcOrd="0" destOrd="0" presId="urn:microsoft.com/office/officeart/2005/8/layout/hProcess9"/>
    <dgm:cxn modelId="{75BA565C-D1F5-4EA1-A701-D3F2C363AFDE}" type="presOf" srcId="{67E448E8-9B14-45EA-8969-CECA5F898AA0}" destId="{B4D1C946-7D0E-42C0-80D3-3543C0C36E2A}" srcOrd="0" destOrd="0" presId="urn:microsoft.com/office/officeart/2005/8/layout/hProcess9"/>
    <dgm:cxn modelId="{8F564A28-B63D-4C44-AEA0-14A92F886E6F}" srcId="{6EB8AC62-D243-4FDD-91D1-6CA879AA9C1C}" destId="{A2DCDD7D-1078-4917-94C5-16B4BF09D597}" srcOrd="1" destOrd="0" parTransId="{2A8EF1F3-E836-48A3-91C0-400AFE6D5701}" sibTransId="{B8202DB5-66AF-474A-939B-D8F9F14076F0}"/>
    <dgm:cxn modelId="{7D25E452-DD74-4919-B767-16092B2500BD}" type="presOf" srcId="{6EB8AC62-D243-4FDD-91D1-6CA879AA9C1C}" destId="{D5742AD7-2722-48A2-83E9-4BE9435BF991}" srcOrd="0" destOrd="0" presId="urn:microsoft.com/office/officeart/2005/8/layout/hProcess9"/>
    <dgm:cxn modelId="{4A8811BE-07FF-4985-AB0D-756408E7E8F8}" type="presOf" srcId="{BD4855DF-5675-4730-A07B-FCACA47E4C00}" destId="{46EC2DED-C980-4EA4-AAF5-0E7005F2E4B4}" srcOrd="0" destOrd="0" presId="urn:microsoft.com/office/officeart/2005/8/layout/hProcess9"/>
    <dgm:cxn modelId="{CBA682E7-7DD1-4138-8E54-BD64E5F9394F}" type="presParOf" srcId="{D5742AD7-2722-48A2-83E9-4BE9435BF991}" destId="{171AC2CB-5340-4EF4-A2BE-ACBC6ACB8A0F}" srcOrd="0" destOrd="0" presId="urn:microsoft.com/office/officeart/2005/8/layout/hProcess9"/>
    <dgm:cxn modelId="{10FA54E1-D823-4057-86C7-9EE0FDE61166}" type="presParOf" srcId="{D5742AD7-2722-48A2-83E9-4BE9435BF991}" destId="{68FE7719-0C29-40A4-B0D3-8DEFE9301BE1}" srcOrd="1" destOrd="0" presId="urn:microsoft.com/office/officeart/2005/8/layout/hProcess9"/>
    <dgm:cxn modelId="{A4133C5E-80DC-4683-B7FD-D83204F515AF}" type="presParOf" srcId="{68FE7719-0C29-40A4-B0D3-8DEFE9301BE1}" destId="{B4D1C946-7D0E-42C0-80D3-3543C0C36E2A}" srcOrd="0" destOrd="0" presId="urn:microsoft.com/office/officeart/2005/8/layout/hProcess9"/>
    <dgm:cxn modelId="{D67A0B8E-C38C-4615-A660-29E7C83F78D9}" type="presParOf" srcId="{68FE7719-0C29-40A4-B0D3-8DEFE9301BE1}" destId="{73A86CCB-3AE5-4E5B-A93A-CC69C639A1A6}" srcOrd="1" destOrd="0" presId="urn:microsoft.com/office/officeart/2005/8/layout/hProcess9"/>
    <dgm:cxn modelId="{771E3B70-03C0-4C78-9707-111A14D61AFA}" type="presParOf" srcId="{68FE7719-0C29-40A4-B0D3-8DEFE9301BE1}" destId="{57B3B9B0-38A6-4A2B-80E2-EA9F6C74B9D4}" srcOrd="2" destOrd="0" presId="urn:microsoft.com/office/officeart/2005/8/layout/hProcess9"/>
    <dgm:cxn modelId="{07522AFE-D334-4EF7-BA95-40EB2E958451}" type="presParOf" srcId="{68FE7719-0C29-40A4-B0D3-8DEFE9301BE1}" destId="{308C62DC-315D-474F-9BE6-600EBF0F3ED4}" srcOrd="3" destOrd="0" presId="urn:microsoft.com/office/officeart/2005/8/layout/hProcess9"/>
    <dgm:cxn modelId="{ED2C055D-EADA-4704-A4A5-0F8EA54773E4}" type="presParOf" srcId="{68FE7719-0C29-40A4-B0D3-8DEFE9301BE1}" destId="{30563305-AA5F-4F5F-B513-C9DEB8349781}" srcOrd="4" destOrd="0" presId="urn:microsoft.com/office/officeart/2005/8/layout/hProcess9"/>
    <dgm:cxn modelId="{4CB8801B-5101-4439-921E-F5F89FC55A0C}" type="presParOf" srcId="{68FE7719-0C29-40A4-B0D3-8DEFE9301BE1}" destId="{4B7E0E9C-D855-4B5E-96A1-88C41F11C879}" srcOrd="5" destOrd="0" presId="urn:microsoft.com/office/officeart/2005/8/layout/hProcess9"/>
    <dgm:cxn modelId="{C52F33A1-65A0-4253-9EB7-33EB33077BFA}" type="presParOf" srcId="{68FE7719-0C29-40A4-B0D3-8DEFE9301BE1}" destId="{46EC2DED-C980-4EA4-AAF5-0E7005F2E4B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B8AC62-D243-4FDD-91D1-6CA879AA9C1C}" type="doc">
      <dgm:prSet loTypeId="urn:microsoft.com/office/officeart/2005/8/layout/hProcess9" loCatId="process" qsTypeId="urn:microsoft.com/office/officeart/2005/8/quickstyle/simple1" qsCatId="simple" csTypeId="urn:microsoft.com/office/officeart/2005/8/colors/colorful1#6" csCatId="colorful" phldr="1"/>
      <dgm:spPr/>
    </dgm:pt>
    <dgm:pt modelId="{67E448E8-9B14-45EA-8969-CECA5F898AA0}">
      <dgm:prSet phldrT="[Text]"/>
      <dgm:spPr/>
      <dgm:t>
        <a:bodyPr/>
        <a:lstStyle/>
        <a:p>
          <a:r>
            <a:rPr lang="cs-CZ" dirty="0" smtClean="0"/>
            <a:t>Pn</a:t>
          </a:r>
          <a:endParaRPr lang="cs-CZ" dirty="0"/>
        </a:p>
      </dgm:t>
    </dgm:pt>
    <dgm:pt modelId="{92B8DC6E-63EA-4AD9-AC59-A97382582C21}" type="parTrans" cxnId="{98ACC267-3956-4D26-AEC7-0D6C9F28C7DF}">
      <dgm:prSet/>
      <dgm:spPr/>
      <dgm:t>
        <a:bodyPr/>
        <a:lstStyle/>
        <a:p>
          <a:endParaRPr lang="cs-CZ"/>
        </a:p>
      </dgm:t>
    </dgm:pt>
    <dgm:pt modelId="{24D4AA25-B560-42CD-BB5A-5D6F762457AC}" type="sibTrans" cxnId="{98ACC267-3956-4D26-AEC7-0D6C9F28C7DF}">
      <dgm:prSet/>
      <dgm:spPr/>
      <dgm:t>
        <a:bodyPr/>
        <a:lstStyle/>
        <a:p>
          <a:endParaRPr lang="cs-CZ"/>
        </a:p>
      </dgm:t>
    </dgm:pt>
    <dgm:pt modelId="{A2DCDD7D-1078-4917-94C5-16B4BF09D597}">
      <dgm:prSet phldrT="[Text]"/>
      <dgm:spPr/>
      <dgm:t>
        <a:bodyPr/>
        <a:lstStyle/>
        <a:p>
          <a:r>
            <a:rPr lang="cs-CZ" dirty="0" smtClean="0"/>
            <a:t>Pn-1</a:t>
          </a:r>
          <a:endParaRPr lang="cs-CZ" dirty="0"/>
        </a:p>
      </dgm:t>
    </dgm:pt>
    <dgm:pt modelId="{2A8EF1F3-E836-48A3-91C0-400AFE6D5701}" type="parTrans" cxnId="{8F564A28-B63D-4C44-AEA0-14A92F886E6F}">
      <dgm:prSet/>
      <dgm:spPr/>
      <dgm:t>
        <a:bodyPr/>
        <a:lstStyle/>
        <a:p>
          <a:endParaRPr lang="cs-CZ"/>
        </a:p>
      </dgm:t>
    </dgm:pt>
    <dgm:pt modelId="{B8202DB5-66AF-474A-939B-D8F9F14076F0}" type="sibTrans" cxnId="{8F564A28-B63D-4C44-AEA0-14A92F886E6F}">
      <dgm:prSet/>
      <dgm:spPr/>
      <dgm:t>
        <a:bodyPr/>
        <a:lstStyle/>
        <a:p>
          <a:endParaRPr lang="cs-CZ"/>
        </a:p>
      </dgm:t>
    </dgm:pt>
    <dgm:pt modelId="{F7CD1E74-8B7C-410F-89E8-863B4BDCE47D}">
      <dgm:prSet phldrT="[Text]"/>
      <dgm:spPr/>
      <dgm:t>
        <a:bodyPr/>
        <a:lstStyle/>
        <a:p>
          <a:r>
            <a:rPr lang="cs-CZ" dirty="0" smtClean="0"/>
            <a:t>Pn-2</a:t>
          </a:r>
          <a:endParaRPr lang="cs-CZ" dirty="0"/>
        </a:p>
      </dgm:t>
    </dgm:pt>
    <dgm:pt modelId="{817DA228-DB7D-42BB-B589-F04993B59C78}" type="parTrans" cxnId="{5A5D07EF-9B18-4433-A633-2E426210C8A3}">
      <dgm:prSet/>
      <dgm:spPr/>
      <dgm:t>
        <a:bodyPr/>
        <a:lstStyle/>
        <a:p>
          <a:endParaRPr lang="cs-CZ"/>
        </a:p>
      </dgm:t>
    </dgm:pt>
    <dgm:pt modelId="{B5098E1F-7852-457A-BFC2-A65703EF9E3B}" type="sibTrans" cxnId="{5A5D07EF-9B18-4433-A633-2E426210C8A3}">
      <dgm:prSet/>
      <dgm:spPr/>
      <dgm:t>
        <a:bodyPr/>
        <a:lstStyle/>
        <a:p>
          <a:endParaRPr lang="cs-CZ"/>
        </a:p>
      </dgm:t>
    </dgm:pt>
    <dgm:pt modelId="{BD4855DF-5675-4730-A07B-FCACA47E4C00}">
      <dgm:prSet phldrT="[Text]"/>
      <dgm:spPr/>
      <dgm:t>
        <a:bodyPr/>
        <a:lstStyle/>
        <a:p>
          <a:r>
            <a:rPr lang="cs-CZ" dirty="0" smtClean="0"/>
            <a:t>Pn-3</a:t>
          </a:r>
          <a:endParaRPr lang="cs-CZ" dirty="0"/>
        </a:p>
      </dgm:t>
    </dgm:pt>
    <dgm:pt modelId="{DCA9BEB3-7B9A-4EFA-8436-E77028E9AAEF}" type="parTrans" cxnId="{08CE8F31-B5B6-46A7-81E5-DABF485D39EB}">
      <dgm:prSet/>
      <dgm:spPr/>
      <dgm:t>
        <a:bodyPr/>
        <a:lstStyle/>
        <a:p>
          <a:endParaRPr lang="cs-CZ"/>
        </a:p>
      </dgm:t>
    </dgm:pt>
    <dgm:pt modelId="{6E20BBF5-F7E6-40DB-9496-087D0E35E120}" type="sibTrans" cxnId="{08CE8F31-B5B6-46A7-81E5-DABF485D39EB}">
      <dgm:prSet/>
      <dgm:spPr/>
      <dgm:t>
        <a:bodyPr/>
        <a:lstStyle/>
        <a:p>
          <a:endParaRPr lang="cs-CZ"/>
        </a:p>
      </dgm:t>
    </dgm:pt>
    <dgm:pt modelId="{D5742AD7-2722-48A2-83E9-4BE9435BF991}" type="pres">
      <dgm:prSet presAssocID="{6EB8AC62-D243-4FDD-91D1-6CA879AA9C1C}" presName="CompostProcess" presStyleCnt="0">
        <dgm:presLayoutVars>
          <dgm:dir/>
          <dgm:resizeHandles val="exact"/>
        </dgm:presLayoutVars>
      </dgm:prSet>
      <dgm:spPr/>
    </dgm:pt>
    <dgm:pt modelId="{171AC2CB-5340-4EF4-A2BE-ACBC6ACB8A0F}" type="pres">
      <dgm:prSet presAssocID="{6EB8AC62-D243-4FDD-91D1-6CA879AA9C1C}" presName="arrow" presStyleLbl="bgShp" presStyleIdx="0" presStyleCnt="1" custLinFactNeighborX="9400"/>
      <dgm:spPr/>
    </dgm:pt>
    <dgm:pt modelId="{68FE7719-0C29-40A4-B0D3-8DEFE9301BE1}" type="pres">
      <dgm:prSet presAssocID="{6EB8AC62-D243-4FDD-91D1-6CA879AA9C1C}" presName="linearProcess" presStyleCnt="0"/>
      <dgm:spPr/>
    </dgm:pt>
    <dgm:pt modelId="{B4D1C946-7D0E-42C0-80D3-3543C0C36E2A}" type="pres">
      <dgm:prSet presAssocID="{67E448E8-9B14-45EA-8969-CECA5F898AA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A86CCB-3AE5-4E5B-A93A-CC69C639A1A6}" type="pres">
      <dgm:prSet presAssocID="{24D4AA25-B560-42CD-BB5A-5D6F762457AC}" presName="sibTrans" presStyleCnt="0"/>
      <dgm:spPr/>
    </dgm:pt>
    <dgm:pt modelId="{57B3B9B0-38A6-4A2B-80E2-EA9F6C74B9D4}" type="pres">
      <dgm:prSet presAssocID="{A2DCDD7D-1078-4917-94C5-16B4BF09D59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8C62DC-315D-474F-9BE6-600EBF0F3ED4}" type="pres">
      <dgm:prSet presAssocID="{B8202DB5-66AF-474A-939B-D8F9F14076F0}" presName="sibTrans" presStyleCnt="0"/>
      <dgm:spPr/>
    </dgm:pt>
    <dgm:pt modelId="{30563305-AA5F-4F5F-B513-C9DEB8349781}" type="pres">
      <dgm:prSet presAssocID="{F7CD1E74-8B7C-410F-89E8-863B4BDCE47D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7E0E9C-D855-4B5E-96A1-88C41F11C879}" type="pres">
      <dgm:prSet presAssocID="{B5098E1F-7852-457A-BFC2-A65703EF9E3B}" presName="sibTrans" presStyleCnt="0"/>
      <dgm:spPr/>
    </dgm:pt>
    <dgm:pt modelId="{46EC2DED-C980-4EA4-AAF5-0E7005F2E4B4}" type="pres">
      <dgm:prSet presAssocID="{BD4855DF-5675-4730-A07B-FCACA47E4C00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E9F44FA-705C-4D5A-9B6D-337CE673E50B}" type="presOf" srcId="{F7CD1E74-8B7C-410F-89E8-863B4BDCE47D}" destId="{30563305-AA5F-4F5F-B513-C9DEB8349781}" srcOrd="0" destOrd="0" presId="urn:microsoft.com/office/officeart/2005/8/layout/hProcess9"/>
    <dgm:cxn modelId="{98ACC267-3956-4D26-AEC7-0D6C9F28C7DF}" srcId="{6EB8AC62-D243-4FDD-91D1-6CA879AA9C1C}" destId="{67E448E8-9B14-45EA-8969-CECA5F898AA0}" srcOrd="0" destOrd="0" parTransId="{92B8DC6E-63EA-4AD9-AC59-A97382582C21}" sibTransId="{24D4AA25-B560-42CD-BB5A-5D6F762457AC}"/>
    <dgm:cxn modelId="{5A5D07EF-9B18-4433-A633-2E426210C8A3}" srcId="{6EB8AC62-D243-4FDD-91D1-6CA879AA9C1C}" destId="{F7CD1E74-8B7C-410F-89E8-863B4BDCE47D}" srcOrd="2" destOrd="0" parTransId="{817DA228-DB7D-42BB-B589-F04993B59C78}" sibTransId="{B5098E1F-7852-457A-BFC2-A65703EF9E3B}"/>
    <dgm:cxn modelId="{08CE8F31-B5B6-46A7-81E5-DABF485D39EB}" srcId="{6EB8AC62-D243-4FDD-91D1-6CA879AA9C1C}" destId="{BD4855DF-5675-4730-A07B-FCACA47E4C00}" srcOrd="3" destOrd="0" parTransId="{DCA9BEB3-7B9A-4EFA-8436-E77028E9AAEF}" sibTransId="{6E20BBF5-F7E6-40DB-9496-087D0E35E120}"/>
    <dgm:cxn modelId="{2817D7C1-F015-4C7B-80B2-E2A3947F8DD2}" type="presOf" srcId="{67E448E8-9B14-45EA-8969-CECA5F898AA0}" destId="{B4D1C946-7D0E-42C0-80D3-3543C0C36E2A}" srcOrd="0" destOrd="0" presId="urn:microsoft.com/office/officeart/2005/8/layout/hProcess9"/>
    <dgm:cxn modelId="{53CB1805-21FA-4704-9E43-2D934AD15B4A}" type="presOf" srcId="{BD4855DF-5675-4730-A07B-FCACA47E4C00}" destId="{46EC2DED-C980-4EA4-AAF5-0E7005F2E4B4}" srcOrd="0" destOrd="0" presId="urn:microsoft.com/office/officeart/2005/8/layout/hProcess9"/>
    <dgm:cxn modelId="{272A12A7-4049-409D-A396-4F469C56809C}" type="presOf" srcId="{6EB8AC62-D243-4FDD-91D1-6CA879AA9C1C}" destId="{D5742AD7-2722-48A2-83E9-4BE9435BF991}" srcOrd="0" destOrd="0" presId="urn:microsoft.com/office/officeart/2005/8/layout/hProcess9"/>
    <dgm:cxn modelId="{8F564A28-B63D-4C44-AEA0-14A92F886E6F}" srcId="{6EB8AC62-D243-4FDD-91D1-6CA879AA9C1C}" destId="{A2DCDD7D-1078-4917-94C5-16B4BF09D597}" srcOrd="1" destOrd="0" parTransId="{2A8EF1F3-E836-48A3-91C0-400AFE6D5701}" sibTransId="{B8202DB5-66AF-474A-939B-D8F9F14076F0}"/>
    <dgm:cxn modelId="{59ECFB0A-8054-452C-92C8-AA5BC047BEEF}" type="presOf" srcId="{A2DCDD7D-1078-4917-94C5-16B4BF09D597}" destId="{57B3B9B0-38A6-4A2B-80E2-EA9F6C74B9D4}" srcOrd="0" destOrd="0" presId="urn:microsoft.com/office/officeart/2005/8/layout/hProcess9"/>
    <dgm:cxn modelId="{CD72370B-092E-4876-9DF1-964F3846D4A0}" type="presParOf" srcId="{D5742AD7-2722-48A2-83E9-4BE9435BF991}" destId="{171AC2CB-5340-4EF4-A2BE-ACBC6ACB8A0F}" srcOrd="0" destOrd="0" presId="urn:microsoft.com/office/officeart/2005/8/layout/hProcess9"/>
    <dgm:cxn modelId="{0B67128B-6CA0-4306-80D3-E9726586769C}" type="presParOf" srcId="{D5742AD7-2722-48A2-83E9-4BE9435BF991}" destId="{68FE7719-0C29-40A4-B0D3-8DEFE9301BE1}" srcOrd="1" destOrd="0" presId="urn:microsoft.com/office/officeart/2005/8/layout/hProcess9"/>
    <dgm:cxn modelId="{49D3C098-EEF0-4883-82B2-005DCDB7203B}" type="presParOf" srcId="{68FE7719-0C29-40A4-B0D3-8DEFE9301BE1}" destId="{B4D1C946-7D0E-42C0-80D3-3543C0C36E2A}" srcOrd="0" destOrd="0" presId="urn:microsoft.com/office/officeart/2005/8/layout/hProcess9"/>
    <dgm:cxn modelId="{5E873B7C-6886-4B42-8A40-AEAE11BAA3BA}" type="presParOf" srcId="{68FE7719-0C29-40A4-B0D3-8DEFE9301BE1}" destId="{73A86CCB-3AE5-4E5B-A93A-CC69C639A1A6}" srcOrd="1" destOrd="0" presId="urn:microsoft.com/office/officeart/2005/8/layout/hProcess9"/>
    <dgm:cxn modelId="{3E5F597A-BB1F-4A50-93F8-04374C59710E}" type="presParOf" srcId="{68FE7719-0C29-40A4-B0D3-8DEFE9301BE1}" destId="{57B3B9B0-38A6-4A2B-80E2-EA9F6C74B9D4}" srcOrd="2" destOrd="0" presId="urn:microsoft.com/office/officeart/2005/8/layout/hProcess9"/>
    <dgm:cxn modelId="{0DB03374-E104-40A9-9486-660DB9E404AE}" type="presParOf" srcId="{68FE7719-0C29-40A4-B0D3-8DEFE9301BE1}" destId="{308C62DC-315D-474F-9BE6-600EBF0F3ED4}" srcOrd="3" destOrd="0" presId="urn:microsoft.com/office/officeart/2005/8/layout/hProcess9"/>
    <dgm:cxn modelId="{B4DB63AF-77E8-4BFA-803E-807D26336940}" type="presParOf" srcId="{68FE7719-0C29-40A4-B0D3-8DEFE9301BE1}" destId="{30563305-AA5F-4F5F-B513-C9DEB8349781}" srcOrd="4" destOrd="0" presId="urn:microsoft.com/office/officeart/2005/8/layout/hProcess9"/>
    <dgm:cxn modelId="{85B7BA19-5AC1-4099-98F3-DF6E48B88A1C}" type="presParOf" srcId="{68FE7719-0C29-40A4-B0D3-8DEFE9301BE1}" destId="{4B7E0E9C-D855-4B5E-96A1-88C41F11C879}" srcOrd="5" destOrd="0" presId="urn:microsoft.com/office/officeart/2005/8/layout/hProcess9"/>
    <dgm:cxn modelId="{364AF781-F834-41E4-9EBD-7AB4633164A9}" type="presParOf" srcId="{68FE7719-0C29-40A4-B0D3-8DEFE9301BE1}" destId="{46EC2DED-C980-4EA4-AAF5-0E7005F2E4B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B8AC62-D243-4FDD-91D1-6CA879AA9C1C}" type="doc">
      <dgm:prSet loTypeId="urn:microsoft.com/office/officeart/2005/8/layout/hProcess9" loCatId="process" qsTypeId="urn:microsoft.com/office/officeart/2005/8/quickstyle/simple1" qsCatId="simple" csTypeId="urn:microsoft.com/office/officeart/2005/8/colors/colorful1#7" csCatId="colorful" phldr="1"/>
      <dgm:spPr/>
    </dgm:pt>
    <dgm:pt modelId="{67E448E8-9B14-45EA-8969-CECA5F898AA0}">
      <dgm:prSet phldrT="[Text]"/>
      <dgm:spPr/>
      <dgm:t>
        <a:bodyPr/>
        <a:lstStyle/>
        <a:p>
          <a:r>
            <a:rPr lang="cs-CZ" dirty="0" smtClean="0"/>
            <a:t>-</a:t>
          </a:r>
          <a:endParaRPr lang="cs-CZ" dirty="0"/>
        </a:p>
      </dgm:t>
    </dgm:pt>
    <dgm:pt modelId="{92B8DC6E-63EA-4AD9-AC59-A97382582C21}" type="parTrans" cxnId="{98ACC267-3956-4D26-AEC7-0D6C9F28C7DF}">
      <dgm:prSet/>
      <dgm:spPr/>
      <dgm:t>
        <a:bodyPr/>
        <a:lstStyle/>
        <a:p>
          <a:endParaRPr lang="cs-CZ"/>
        </a:p>
      </dgm:t>
    </dgm:pt>
    <dgm:pt modelId="{24D4AA25-B560-42CD-BB5A-5D6F762457AC}" type="sibTrans" cxnId="{98ACC267-3956-4D26-AEC7-0D6C9F28C7DF}">
      <dgm:prSet/>
      <dgm:spPr/>
      <dgm:t>
        <a:bodyPr/>
        <a:lstStyle/>
        <a:p>
          <a:endParaRPr lang="cs-CZ"/>
        </a:p>
      </dgm:t>
    </dgm:pt>
    <dgm:pt modelId="{A2DCDD7D-1078-4917-94C5-16B4BF09D597}">
      <dgm:prSet phldrT="[Text]"/>
      <dgm:spPr/>
      <dgm:t>
        <a:bodyPr/>
        <a:lstStyle/>
        <a:p>
          <a:r>
            <a:rPr lang="cs-CZ" dirty="0" smtClean="0"/>
            <a:t>Pn</a:t>
          </a:r>
          <a:endParaRPr lang="cs-CZ" dirty="0"/>
        </a:p>
      </dgm:t>
    </dgm:pt>
    <dgm:pt modelId="{2A8EF1F3-E836-48A3-91C0-400AFE6D5701}" type="parTrans" cxnId="{8F564A28-B63D-4C44-AEA0-14A92F886E6F}">
      <dgm:prSet/>
      <dgm:spPr/>
      <dgm:t>
        <a:bodyPr/>
        <a:lstStyle/>
        <a:p>
          <a:endParaRPr lang="cs-CZ"/>
        </a:p>
      </dgm:t>
    </dgm:pt>
    <dgm:pt modelId="{B8202DB5-66AF-474A-939B-D8F9F14076F0}" type="sibTrans" cxnId="{8F564A28-B63D-4C44-AEA0-14A92F886E6F}">
      <dgm:prSet/>
      <dgm:spPr/>
      <dgm:t>
        <a:bodyPr/>
        <a:lstStyle/>
        <a:p>
          <a:endParaRPr lang="cs-CZ"/>
        </a:p>
      </dgm:t>
    </dgm:pt>
    <dgm:pt modelId="{F7CD1E74-8B7C-410F-89E8-863B4BDCE47D}">
      <dgm:prSet phldrT="[Text]"/>
      <dgm:spPr/>
      <dgm:t>
        <a:bodyPr/>
        <a:lstStyle/>
        <a:p>
          <a:r>
            <a:rPr lang="cs-CZ" dirty="0" smtClean="0"/>
            <a:t>Pn-1</a:t>
          </a:r>
          <a:endParaRPr lang="cs-CZ" dirty="0"/>
        </a:p>
      </dgm:t>
    </dgm:pt>
    <dgm:pt modelId="{817DA228-DB7D-42BB-B589-F04993B59C78}" type="parTrans" cxnId="{5A5D07EF-9B18-4433-A633-2E426210C8A3}">
      <dgm:prSet/>
      <dgm:spPr/>
      <dgm:t>
        <a:bodyPr/>
        <a:lstStyle/>
        <a:p>
          <a:endParaRPr lang="cs-CZ"/>
        </a:p>
      </dgm:t>
    </dgm:pt>
    <dgm:pt modelId="{B5098E1F-7852-457A-BFC2-A65703EF9E3B}" type="sibTrans" cxnId="{5A5D07EF-9B18-4433-A633-2E426210C8A3}">
      <dgm:prSet/>
      <dgm:spPr/>
      <dgm:t>
        <a:bodyPr/>
        <a:lstStyle/>
        <a:p>
          <a:endParaRPr lang="cs-CZ"/>
        </a:p>
      </dgm:t>
    </dgm:pt>
    <dgm:pt modelId="{BD4855DF-5675-4730-A07B-FCACA47E4C00}">
      <dgm:prSet phldrT="[Text]"/>
      <dgm:spPr/>
      <dgm:t>
        <a:bodyPr/>
        <a:lstStyle/>
        <a:p>
          <a:r>
            <a:rPr lang="cs-CZ" dirty="0" smtClean="0"/>
            <a:t>Pn-2</a:t>
          </a:r>
          <a:endParaRPr lang="cs-CZ" dirty="0"/>
        </a:p>
      </dgm:t>
    </dgm:pt>
    <dgm:pt modelId="{DCA9BEB3-7B9A-4EFA-8436-E77028E9AAEF}" type="parTrans" cxnId="{08CE8F31-B5B6-46A7-81E5-DABF485D39EB}">
      <dgm:prSet/>
      <dgm:spPr/>
      <dgm:t>
        <a:bodyPr/>
        <a:lstStyle/>
        <a:p>
          <a:endParaRPr lang="cs-CZ"/>
        </a:p>
      </dgm:t>
    </dgm:pt>
    <dgm:pt modelId="{6E20BBF5-F7E6-40DB-9496-087D0E35E120}" type="sibTrans" cxnId="{08CE8F31-B5B6-46A7-81E5-DABF485D39EB}">
      <dgm:prSet/>
      <dgm:spPr/>
      <dgm:t>
        <a:bodyPr/>
        <a:lstStyle/>
        <a:p>
          <a:endParaRPr lang="cs-CZ"/>
        </a:p>
      </dgm:t>
    </dgm:pt>
    <dgm:pt modelId="{D5742AD7-2722-48A2-83E9-4BE9435BF991}" type="pres">
      <dgm:prSet presAssocID="{6EB8AC62-D243-4FDD-91D1-6CA879AA9C1C}" presName="CompostProcess" presStyleCnt="0">
        <dgm:presLayoutVars>
          <dgm:dir/>
          <dgm:resizeHandles val="exact"/>
        </dgm:presLayoutVars>
      </dgm:prSet>
      <dgm:spPr/>
    </dgm:pt>
    <dgm:pt modelId="{171AC2CB-5340-4EF4-A2BE-ACBC6ACB8A0F}" type="pres">
      <dgm:prSet presAssocID="{6EB8AC62-D243-4FDD-91D1-6CA879AA9C1C}" presName="arrow" presStyleLbl="bgShp" presStyleIdx="0" presStyleCnt="1" custLinFactNeighborX="79108" custLinFactNeighborY="22832"/>
      <dgm:spPr/>
    </dgm:pt>
    <dgm:pt modelId="{68FE7719-0C29-40A4-B0D3-8DEFE9301BE1}" type="pres">
      <dgm:prSet presAssocID="{6EB8AC62-D243-4FDD-91D1-6CA879AA9C1C}" presName="linearProcess" presStyleCnt="0"/>
      <dgm:spPr/>
    </dgm:pt>
    <dgm:pt modelId="{B4D1C946-7D0E-42C0-80D3-3543C0C36E2A}" type="pres">
      <dgm:prSet presAssocID="{67E448E8-9B14-45EA-8969-CECA5F898AA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A86CCB-3AE5-4E5B-A93A-CC69C639A1A6}" type="pres">
      <dgm:prSet presAssocID="{24D4AA25-B560-42CD-BB5A-5D6F762457AC}" presName="sibTrans" presStyleCnt="0"/>
      <dgm:spPr/>
    </dgm:pt>
    <dgm:pt modelId="{57B3B9B0-38A6-4A2B-80E2-EA9F6C74B9D4}" type="pres">
      <dgm:prSet presAssocID="{A2DCDD7D-1078-4917-94C5-16B4BF09D59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8C62DC-315D-474F-9BE6-600EBF0F3ED4}" type="pres">
      <dgm:prSet presAssocID="{B8202DB5-66AF-474A-939B-D8F9F14076F0}" presName="sibTrans" presStyleCnt="0"/>
      <dgm:spPr/>
    </dgm:pt>
    <dgm:pt modelId="{30563305-AA5F-4F5F-B513-C9DEB8349781}" type="pres">
      <dgm:prSet presAssocID="{F7CD1E74-8B7C-410F-89E8-863B4BDCE47D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7E0E9C-D855-4B5E-96A1-88C41F11C879}" type="pres">
      <dgm:prSet presAssocID="{B5098E1F-7852-457A-BFC2-A65703EF9E3B}" presName="sibTrans" presStyleCnt="0"/>
      <dgm:spPr/>
    </dgm:pt>
    <dgm:pt modelId="{46EC2DED-C980-4EA4-AAF5-0E7005F2E4B4}" type="pres">
      <dgm:prSet presAssocID="{BD4855DF-5675-4730-A07B-FCACA47E4C00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8ACC267-3956-4D26-AEC7-0D6C9F28C7DF}" srcId="{6EB8AC62-D243-4FDD-91D1-6CA879AA9C1C}" destId="{67E448E8-9B14-45EA-8969-CECA5F898AA0}" srcOrd="0" destOrd="0" parTransId="{92B8DC6E-63EA-4AD9-AC59-A97382582C21}" sibTransId="{24D4AA25-B560-42CD-BB5A-5D6F762457AC}"/>
    <dgm:cxn modelId="{A05A6FF4-F35F-418D-9AF5-D914A54C4BD2}" type="presOf" srcId="{67E448E8-9B14-45EA-8969-CECA5F898AA0}" destId="{B4D1C946-7D0E-42C0-80D3-3543C0C36E2A}" srcOrd="0" destOrd="0" presId="urn:microsoft.com/office/officeart/2005/8/layout/hProcess9"/>
    <dgm:cxn modelId="{5A5D07EF-9B18-4433-A633-2E426210C8A3}" srcId="{6EB8AC62-D243-4FDD-91D1-6CA879AA9C1C}" destId="{F7CD1E74-8B7C-410F-89E8-863B4BDCE47D}" srcOrd="2" destOrd="0" parTransId="{817DA228-DB7D-42BB-B589-F04993B59C78}" sibTransId="{B5098E1F-7852-457A-BFC2-A65703EF9E3B}"/>
    <dgm:cxn modelId="{08CE8F31-B5B6-46A7-81E5-DABF485D39EB}" srcId="{6EB8AC62-D243-4FDD-91D1-6CA879AA9C1C}" destId="{BD4855DF-5675-4730-A07B-FCACA47E4C00}" srcOrd="3" destOrd="0" parTransId="{DCA9BEB3-7B9A-4EFA-8436-E77028E9AAEF}" sibTransId="{6E20BBF5-F7E6-40DB-9496-087D0E35E120}"/>
    <dgm:cxn modelId="{E75BB489-CCE5-4DBD-9267-FA7FEA3B2330}" type="presOf" srcId="{F7CD1E74-8B7C-410F-89E8-863B4BDCE47D}" destId="{30563305-AA5F-4F5F-B513-C9DEB8349781}" srcOrd="0" destOrd="0" presId="urn:microsoft.com/office/officeart/2005/8/layout/hProcess9"/>
    <dgm:cxn modelId="{46191609-BA47-4B18-9118-25CB27EEEE09}" type="presOf" srcId="{A2DCDD7D-1078-4917-94C5-16B4BF09D597}" destId="{57B3B9B0-38A6-4A2B-80E2-EA9F6C74B9D4}" srcOrd="0" destOrd="0" presId="urn:microsoft.com/office/officeart/2005/8/layout/hProcess9"/>
    <dgm:cxn modelId="{D4B4B1F6-020C-4119-9802-42DC273A52AB}" type="presOf" srcId="{6EB8AC62-D243-4FDD-91D1-6CA879AA9C1C}" destId="{D5742AD7-2722-48A2-83E9-4BE9435BF991}" srcOrd="0" destOrd="0" presId="urn:microsoft.com/office/officeart/2005/8/layout/hProcess9"/>
    <dgm:cxn modelId="{B862A3EE-8055-479E-AA55-106A26267A8C}" type="presOf" srcId="{BD4855DF-5675-4730-A07B-FCACA47E4C00}" destId="{46EC2DED-C980-4EA4-AAF5-0E7005F2E4B4}" srcOrd="0" destOrd="0" presId="urn:microsoft.com/office/officeart/2005/8/layout/hProcess9"/>
    <dgm:cxn modelId="{8F564A28-B63D-4C44-AEA0-14A92F886E6F}" srcId="{6EB8AC62-D243-4FDD-91D1-6CA879AA9C1C}" destId="{A2DCDD7D-1078-4917-94C5-16B4BF09D597}" srcOrd="1" destOrd="0" parTransId="{2A8EF1F3-E836-48A3-91C0-400AFE6D5701}" sibTransId="{B8202DB5-66AF-474A-939B-D8F9F14076F0}"/>
    <dgm:cxn modelId="{0833F1FC-5941-48AA-AE0D-2220C9437D6E}" type="presParOf" srcId="{D5742AD7-2722-48A2-83E9-4BE9435BF991}" destId="{171AC2CB-5340-4EF4-A2BE-ACBC6ACB8A0F}" srcOrd="0" destOrd="0" presId="urn:microsoft.com/office/officeart/2005/8/layout/hProcess9"/>
    <dgm:cxn modelId="{0C361B73-9E9F-4BF5-B932-180BA7853BAC}" type="presParOf" srcId="{D5742AD7-2722-48A2-83E9-4BE9435BF991}" destId="{68FE7719-0C29-40A4-B0D3-8DEFE9301BE1}" srcOrd="1" destOrd="0" presId="urn:microsoft.com/office/officeart/2005/8/layout/hProcess9"/>
    <dgm:cxn modelId="{377B5DF7-513D-4DE5-8FF4-CA9F9F4040B2}" type="presParOf" srcId="{68FE7719-0C29-40A4-B0D3-8DEFE9301BE1}" destId="{B4D1C946-7D0E-42C0-80D3-3543C0C36E2A}" srcOrd="0" destOrd="0" presId="urn:microsoft.com/office/officeart/2005/8/layout/hProcess9"/>
    <dgm:cxn modelId="{CF45478B-089F-4920-97E9-7641D0EFE802}" type="presParOf" srcId="{68FE7719-0C29-40A4-B0D3-8DEFE9301BE1}" destId="{73A86CCB-3AE5-4E5B-A93A-CC69C639A1A6}" srcOrd="1" destOrd="0" presId="urn:microsoft.com/office/officeart/2005/8/layout/hProcess9"/>
    <dgm:cxn modelId="{14A72534-4F0C-412F-A0EB-2650BB9CE9C5}" type="presParOf" srcId="{68FE7719-0C29-40A4-B0D3-8DEFE9301BE1}" destId="{57B3B9B0-38A6-4A2B-80E2-EA9F6C74B9D4}" srcOrd="2" destOrd="0" presId="urn:microsoft.com/office/officeart/2005/8/layout/hProcess9"/>
    <dgm:cxn modelId="{6A53E761-1957-42E9-9FB9-55D8EA5EBA13}" type="presParOf" srcId="{68FE7719-0C29-40A4-B0D3-8DEFE9301BE1}" destId="{308C62DC-315D-474F-9BE6-600EBF0F3ED4}" srcOrd="3" destOrd="0" presId="urn:microsoft.com/office/officeart/2005/8/layout/hProcess9"/>
    <dgm:cxn modelId="{9ACA1D88-B7B2-4BD8-B76F-8D2AD670813A}" type="presParOf" srcId="{68FE7719-0C29-40A4-B0D3-8DEFE9301BE1}" destId="{30563305-AA5F-4F5F-B513-C9DEB8349781}" srcOrd="4" destOrd="0" presId="urn:microsoft.com/office/officeart/2005/8/layout/hProcess9"/>
    <dgm:cxn modelId="{E4A1CC97-D327-4169-A773-6F36C065C48A}" type="presParOf" srcId="{68FE7719-0C29-40A4-B0D3-8DEFE9301BE1}" destId="{4B7E0E9C-D855-4B5E-96A1-88C41F11C879}" srcOrd="5" destOrd="0" presId="urn:microsoft.com/office/officeart/2005/8/layout/hProcess9"/>
    <dgm:cxn modelId="{B2873044-A20C-48CE-B6DB-526FB2EAB8A9}" type="presParOf" srcId="{68FE7719-0C29-40A4-B0D3-8DEFE9301BE1}" destId="{46EC2DED-C980-4EA4-AAF5-0E7005F2E4B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EB8AC62-D243-4FDD-91D1-6CA879AA9C1C}" type="doc">
      <dgm:prSet loTypeId="urn:microsoft.com/office/officeart/2005/8/layout/hProcess9" loCatId="process" qsTypeId="urn:microsoft.com/office/officeart/2005/8/quickstyle/simple1" qsCatId="simple" csTypeId="urn:microsoft.com/office/officeart/2005/8/colors/colorful1#8" csCatId="colorful" phldr="1"/>
      <dgm:spPr/>
    </dgm:pt>
    <dgm:pt modelId="{67E448E8-9B14-45EA-8969-CECA5F898AA0}">
      <dgm:prSet phldrT="[Text]"/>
      <dgm:spPr/>
      <dgm:t>
        <a:bodyPr/>
        <a:lstStyle/>
        <a:p>
          <a:r>
            <a:rPr lang="cs-CZ" dirty="0" smtClean="0"/>
            <a:t>-</a:t>
          </a:r>
          <a:endParaRPr lang="cs-CZ" dirty="0"/>
        </a:p>
      </dgm:t>
    </dgm:pt>
    <dgm:pt modelId="{92B8DC6E-63EA-4AD9-AC59-A97382582C21}" type="parTrans" cxnId="{98ACC267-3956-4D26-AEC7-0D6C9F28C7DF}">
      <dgm:prSet/>
      <dgm:spPr/>
      <dgm:t>
        <a:bodyPr/>
        <a:lstStyle/>
        <a:p>
          <a:endParaRPr lang="cs-CZ"/>
        </a:p>
      </dgm:t>
    </dgm:pt>
    <dgm:pt modelId="{24D4AA25-B560-42CD-BB5A-5D6F762457AC}" type="sibTrans" cxnId="{98ACC267-3956-4D26-AEC7-0D6C9F28C7DF}">
      <dgm:prSet/>
      <dgm:spPr/>
      <dgm:t>
        <a:bodyPr/>
        <a:lstStyle/>
        <a:p>
          <a:endParaRPr lang="cs-CZ"/>
        </a:p>
      </dgm:t>
    </dgm:pt>
    <dgm:pt modelId="{A2DCDD7D-1078-4917-94C5-16B4BF09D597}">
      <dgm:prSet phldrT="[Text]"/>
      <dgm:spPr/>
      <dgm:t>
        <a:bodyPr/>
        <a:lstStyle/>
        <a:p>
          <a:r>
            <a:rPr lang="cs-CZ" dirty="0" smtClean="0"/>
            <a:t>-</a:t>
          </a:r>
          <a:endParaRPr lang="cs-CZ" dirty="0"/>
        </a:p>
      </dgm:t>
    </dgm:pt>
    <dgm:pt modelId="{2A8EF1F3-E836-48A3-91C0-400AFE6D5701}" type="parTrans" cxnId="{8F564A28-B63D-4C44-AEA0-14A92F886E6F}">
      <dgm:prSet/>
      <dgm:spPr/>
      <dgm:t>
        <a:bodyPr/>
        <a:lstStyle/>
        <a:p>
          <a:endParaRPr lang="cs-CZ"/>
        </a:p>
      </dgm:t>
    </dgm:pt>
    <dgm:pt modelId="{B8202DB5-66AF-474A-939B-D8F9F14076F0}" type="sibTrans" cxnId="{8F564A28-B63D-4C44-AEA0-14A92F886E6F}">
      <dgm:prSet/>
      <dgm:spPr/>
      <dgm:t>
        <a:bodyPr/>
        <a:lstStyle/>
        <a:p>
          <a:endParaRPr lang="cs-CZ"/>
        </a:p>
      </dgm:t>
    </dgm:pt>
    <dgm:pt modelId="{F7CD1E74-8B7C-410F-89E8-863B4BDCE47D}">
      <dgm:prSet phldrT="[Text]"/>
      <dgm:spPr/>
      <dgm:t>
        <a:bodyPr/>
        <a:lstStyle/>
        <a:p>
          <a:r>
            <a:rPr lang="cs-CZ" dirty="0" smtClean="0"/>
            <a:t>Pn-1</a:t>
          </a:r>
          <a:endParaRPr lang="cs-CZ" dirty="0"/>
        </a:p>
      </dgm:t>
    </dgm:pt>
    <dgm:pt modelId="{817DA228-DB7D-42BB-B589-F04993B59C78}" type="parTrans" cxnId="{5A5D07EF-9B18-4433-A633-2E426210C8A3}">
      <dgm:prSet/>
      <dgm:spPr/>
      <dgm:t>
        <a:bodyPr/>
        <a:lstStyle/>
        <a:p>
          <a:endParaRPr lang="cs-CZ"/>
        </a:p>
      </dgm:t>
    </dgm:pt>
    <dgm:pt modelId="{B5098E1F-7852-457A-BFC2-A65703EF9E3B}" type="sibTrans" cxnId="{5A5D07EF-9B18-4433-A633-2E426210C8A3}">
      <dgm:prSet/>
      <dgm:spPr/>
      <dgm:t>
        <a:bodyPr/>
        <a:lstStyle/>
        <a:p>
          <a:endParaRPr lang="cs-CZ"/>
        </a:p>
      </dgm:t>
    </dgm:pt>
    <dgm:pt modelId="{BD4855DF-5675-4730-A07B-FCACA47E4C00}">
      <dgm:prSet phldrT="[Text]"/>
      <dgm:spPr/>
      <dgm:t>
        <a:bodyPr/>
        <a:lstStyle/>
        <a:p>
          <a:r>
            <a:rPr lang="cs-CZ" dirty="0" smtClean="0"/>
            <a:t>Pn-2</a:t>
          </a:r>
          <a:endParaRPr lang="cs-CZ" dirty="0"/>
        </a:p>
      </dgm:t>
    </dgm:pt>
    <dgm:pt modelId="{DCA9BEB3-7B9A-4EFA-8436-E77028E9AAEF}" type="parTrans" cxnId="{08CE8F31-B5B6-46A7-81E5-DABF485D39EB}">
      <dgm:prSet/>
      <dgm:spPr/>
      <dgm:t>
        <a:bodyPr/>
        <a:lstStyle/>
        <a:p>
          <a:endParaRPr lang="cs-CZ"/>
        </a:p>
      </dgm:t>
    </dgm:pt>
    <dgm:pt modelId="{6E20BBF5-F7E6-40DB-9496-087D0E35E120}" type="sibTrans" cxnId="{08CE8F31-B5B6-46A7-81E5-DABF485D39EB}">
      <dgm:prSet/>
      <dgm:spPr/>
      <dgm:t>
        <a:bodyPr/>
        <a:lstStyle/>
        <a:p>
          <a:endParaRPr lang="cs-CZ"/>
        </a:p>
      </dgm:t>
    </dgm:pt>
    <dgm:pt modelId="{D5742AD7-2722-48A2-83E9-4BE9435BF991}" type="pres">
      <dgm:prSet presAssocID="{6EB8AC62-D243-4FDD-91D1-6CA879AA9C1C}" presName="CompostProcess" presStyleCnt="0">
        <dgm:presLayoutVars>
          <dgm:dir/>
          <dgm:resizeHandles val="exact"/>
        </dgm:presLayoutVars>
      </dgm:prSet>
      <dgm:spPr/>
    </dgm:pt>
    <dgm:pt modelId="{171AC2CB-5340-4EF4-A2BE-ACBC6ACB8A0F}" type="pres">
      <dgm:prSet presAssocID="{6EB8AC62-D243-4FDD-91D1-6CA879AA9C1C}" presName="arrow" presStyleLbl="bgShp" presStyleIdx="0" presStyleCnt="1" custScaleX="117647" custLinFactNeighborX="-20916" custLinFactNeighborY="5344"/>
      <dgm:spPr/>
    </dgm:pt>
    <dgm:pt modelId="{68FE7719-0C29-40A4-B0D3-8DEFE9301BE1}" type="pres">
      <dgm:prSet presAssocID="{6EB8AC62-D243-4FDD-91D1-6CA879AA9C1C}" presName="linearProcess" presStyleCnt="0"/>
      <dgm:spPr/>
    </dgm:pt>
    <dgm:pt modelId="{B4D1C946-7D0E-42C0-80D3-3543C0C36E2A}" type="pres">
      <dgm:prSet presAssocID="{67E448E8-9B14-45EA-8969-CECA5F898AA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A86CCB-3AE5-4E5B-A93A-CC69C639A1A6}" type="pres">
      <dgm:prSet presAssocID="{24D4AA25-B560-42CD-BB5A-5D6F762457AC}" presName="sibTrans" presStyleCnt="0"/>
      <dgm:spPr/>
    </dgm:pt>
    <dgm:pt modelId="{57B3B9B0-38A6-4A2B-80E2-EA9F6C74B9D4}" type="pres">
      <dgm:prSet presAssocID="{A2DCDD7D-1078-4917-94C5-16B4BF09D59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8C62DC-315D-474F-9BE6-600EBF0F3ED4}" type="pres">
      <dgm:prSet presAssocID="{B8202DB5-66AF-474A-939B-D8F9F14076F0}" presName="sibTrans" presStyleCnt="0"/>
      <dgm:spPr/>
    </dgm:pt>
    <dgm:pt modelId="{30563305-AA5F-4F5F-B513-C9DEB8349781}" type="pres">
      <dgm:prSet presAssocID="{F7CD1E74-8B7C-410F-89E8-863B4BDCE47D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7E0E9C-D855-4B5E-96A1-88C41F11C879}" type="pres">
      <dgm:prSet presAssocID="{B5098E1F-7852-457A-BFC2-A65703EF9E3B}" presName="sibTrans" presStyleCnt="0"/>
      <dgm:spPr/>
    </dgm:pt>
    <dgm:pt modelId="{46EC2DED-C980-4EA4-AAF5-0E7005F2E4B4}" type="pres">
      <dgm:prSet presAssocID="{BD4855DF-5675-4730-A07B-FCACA47E4C00}" presName="textNode" presStyleLbl="node1" presStyleIdx="3" presStyleCnt="4" custLinFactNeighborX="-1807" custLinFactNeighborY="119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8ACC267-3956-4D26-AEC7-0D6C9F28C7DF}" srcId="{6EB8AC62-D243-4FDD-91D1-6CA879AA9C1C}" destId="{67E448E8-9B14-45EA-8969-CECA5F898AA0}" srcOrd="0" destOrd="0" parTransId="{92B8DC6E-63EA-4AD9-AC59-A97382582C21}" sibTransId="{24D4AA25-B560-42CD-BB5A-5D6F762457AC}"/>
    <dgm:cxn modelId="{5A5D07EF-9B18-4433-A633-2E426210C8A3}" srcId="{6EB8AC62-D243-4FDD-91D1-6CA879AA9C1C}" destId="{F7CD1E74-8B7C-410F-89E8-863B4BDCE47D}" srcOrd="2" destOrd="0" parTransId="{817DA228-DB7D-42BB-B589-F04993B59C78}" sibTransId="{B5098E1F-7852-457A-BFC2-A65703EF9E3B}"/>
    <dgm:cxn modelId="{08CE8F31-B5B6-46A7-81E5-DABF485D39EB}" srcId="{6EB8AC62-D243-4FDD-91D1-6CA879AA9C1C}" destId="{BD4855DF-5675-4730-A07B-FCACA47E4C00}" srcOrd="3" destOrd="0" parTransId="{DCA9BEB3-7B9A-4EFA-8436-E77028E9AAEF}" sibTransId="{6E20BBF5-F7E6-40DB-9496-087D0E35E120}"/>
    <dgm:cxn modelId="{9EAA2DFC-13BC-4437-A16B-B4093BF1A12D}" type="presOf" srcId="{BD4855DF-5675-4730-A07B-FCACA47E4C00}" destId="{46EC2DED-C980-4EA4-AAF5-0E7005F2E4B4}" srcOrd="0" destOrd="0" presId="urn:microsoft.com/office/officeart/2005/8/layout/hProcess9"/>
    <dgm:cxn modelId="{A38C106D-EF20-49FE-84EF-CF2D373AD209}" type="presOf" srcId="{F7CD1E74-8B7C-410F-89E8-863B4BDCE47D}" destId="{30563305-AA5F-4F5F-B513-C9DEB8349781}" srcOrd="0" destOrd="0" presId="urn:microsoft.com/office/officeart/2005/8/layout/hProcess9"/>
    <dgm:cxn modelId="{ED7A2408-7C41-4C03-BABA-7A07D1B5EC8B}" type="presOf" srcId="{6EB8AC62-D243-4FDD-91D1-6CA879AA9C1C}" destId="{D5742AD7-2722-48A2-83E9-4BE9435BF991}" srcOrd="0" destOrd="0" presId="urn:microsoft.com/office/officeart/2005/8/layout/hProcess9"/>
    <dgm:cxn modelId="{3CD8E66E-F24C-45CA-AA91-D78FD28D5123}" type="presOf" srcId="{A2DCDD7D-1078-4917-94C5-16B4BF09D597}" destId="{57B3B9B0-38A6-4A2B-80E2-EA9F6C74B9D4}" srcOrd="0" destOrd="0" presId="urn:microsoft.com/office/officeart/2005/8/layout/hProcess9"/>
    <dgm:cxn modelId="{8F564A28-B63D-4C44-AEA0-14A92F886E6F}" srcId="{6EB8AC62-D243-4FDD-91D1-6CA879AA9C1C}" destId="{A2DCDD7D-1078-4917-94C5-16B4BF09D597}" srcOrd="1" destOrd="0" parTransId="{2A8EF1F3-E836-48A3-91C0-400AFE6D5701}" sibTransId="{B8202DB5-66AF-474A-939B-D8F9F14076F0}"/>
    <dgm:cxn modelId="{B878C304-68BB-4D27-BCF6-C2C03001CD0F}" type="presOf" srcId="{67E448E8-9B14-45EA-8969-CECA5F898AA0}" destId="{B4D1C946-7D0E-42C0-80D3-3543C0C36E2A}" srcOrd="0" destOrd="0" presId="urn:microsoft.com/office/officeart/2005/8/layout/hProcess9"/>
    <dgm:cxn modelId="{8518255D-011D-495F-AE98-C856CE8C4B7E}" type="presParOf" srcId="{D5742AD7-2722-48A2-83E9-4BE9435BF991}" destId="{171AC2CB-5340-4EF4-A2BE-ACBC6ACB8A0F}" srcOrd="0" destOrd="0" presId="urn:microsoft.com/office/officeart/2005/8/layout/hProcess9"/>
    <dgm:cxn modelId="{20A3430C-8CCE-4325-B87D-401FE48715D7}" type="presParOf" srcId="{D5742AD7-2722-48A2-83E9-4BE9435BF991}" destId="{68FE7719-0C29-40A4-B0D3-8DEFE9301BE1}" srcOrd="1" destOrd="0" presId="urn:microsoft.com/office/officeart/2005/8/layout/hProcess9"/>
    <dgm:cxn modelId="{38734633-8D1C-4882-9512-50E433881F1E}" type="presParOf" srcId="{68FE7719-0C29-40A4-B0D3-8DEFE9301BE1}" destId="{B4D1C946-7D0E-42C0-80D3-3543C0C36E2A}" srcOrd="0" destOrd="0" presId="urn:microsoft.com/office/officeart/2005/8/layout/hProcess9"/>
    <dgm:cxn modelId="{C24B652E-111B-4CFE-8007-A23E24A18572}" type="presParOf" srcId="{68FE7719-0C29-40A4-B0D3-8DEFE9301BE1}" destId="{73A86CCB-3AE5-4E5B-A93A-CC69C639A1A6}" srcOrd="1" destOrd="0" presId="urn:microsoft.com/office/officeart/2005/8/layout/hProcess9"/>
    <dgm:cxn modelId="{07F14988-E928-4D96-BE28-CF880B59F57F}" type="presParOf" srcId="{68FE7719-0C29-40A4-B0D3-8DEFE9301BE1}" destId="{57B3B9B0-38A6-4A2B-80E2-EA9F6C74B9D4}" srcOrd="2" destOrd="0" presId="urn:microsoft.com/office/officeart/2005/8/layout/hProcess9"/>
    <dgm:cxn modelId="{9BFF1D5D-C69B-41C7-B707-076461CCA423}" type="presParOf" srcId="{68FE7719-0C29-40A4-B0D3-8DEFE9301BE1}" destId="{308C62DC-315D-474F-9BE6-600EBF0F3ED4}" srcOrd="3" destOrd="0" presId="urn:microsoft.com/office/officeart/2005/8/layout/hProcess9"/>
    <dgm:cxn modelId="{C3FAE768-5730-4693-9AC4-DF8FF3F46B83}" type="presParOf" srcId="{68FE7719-0C29-40A4-B0D3-8DEFE9301BE1}" destId="{30563305-AA5F-4F5F-B513-C9DEB8349781}" srcOrd="4" destOrd="0" presId="urn:microsoft.com/office/officeart/2005/8/layout/hProcess9"/>
    <dgm:cxn modelId="{858E1807-46E1-40C3-B199-70F8DAB712AE}" type="presParOf" srcId="{68FE7719-0C29-40A4-B0D3-8DEFE9301BE1}" destId="{4B7E0E9C-D855-4B5E-96A1-88C41F11C879}" srcOrd="5" destOrd="0" presId="urn:microsoft.com/office/officeart/2005/8/layout/hProcess9"/>
    <dgm:cxn modelId="{B244A2CA-0304-445A-A964-BBA93C2EB1B8}" type="presParOf" srcId="{68FE7719-0C29-40A4-B0D3-8DEFE9301BE1}" destId="{46EC2DED-C980-4EA4-AAF5-0E7005F2E4B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B8AC62-D243-4FDD-91D1-6CA879AA9C1C}" type="doc">
      <dgm:prSet loTypeId="urn:microsoft.com/office/officeart/2005/8/layout/hProcess9" loCatId="process" qsTypeId="urn:microsoft.com/office/officeart/2005/8/quickstyle/simple1" qsCatId="simple" csTypeId="urn:microsoft.com/office/officeart/2005/8/colors/colorful1#9" csCatId="colorful" phldr="1"/>
      <dgm:spPr/>
    </dgm:pt>
    <dgm:pt modelId="{67E448E8-9B14-45EA-8969-CECA5F898AA0}">
      <dgm:prSet phldrT="[Text]"/>
      <dgm:spPr/>
      <dgm:t>
        <a:bodyPr/>
        <a:lstStyle/>
        <a:p>
          <a:r>
            <a:rPr lang="cs-CZ" dirty="0" smtClean="0"/>
            <a:t>-</a:t>
          </a:r>
          <a:endParaRPr lang="cs-CZ" dirty="0"/>
        </a:p>
      </dgm:t>
    </dgm:pt>
    <dgm:pt modelId="{92B8DC6E-63EA-4AD9-AC59-A97382582C21}" type="parTrans" cxnId="{98ACC267-3956-4D26-AEC7-0D6C9F28C7DF}">
      <dgm:prSet/>
      <dgm:spPr/>
      <dgm:t>
        <a:bodyPr/>
        <a:lstStyle/>
        <a:p>
          <a:endParaRPr lang="cs-CZ"/>
        </a:p>
      </dgm:t>
    </dgm:pt>
    <dgm:pt modelId="{24D4AA25-B560-42CD-BB5A-5D6F762457AC}" type="sibTrans" cxnId="{98ACC267-3956-4D26-AEC7-0D6C9F28C7DF}">
      <dgm:prSet/>
      <dgm:spPr/>
      <dgm:t>
        <a:bodyPr/>
        <a:lstStyle/>
        <a:p>
          <a:endParaRPr lang="cs-CZ"/>
        </a:p>
      </dgm:t>
    </dgm:pt>
    <dgm:pt modelId="{A2DCDD7D-1078-4917-94C5-16B4BF09D597}">
      <dgm:prSet phldrT="[Text]"/>
      <dgm:spPr/>
      <dgm:t>
        <a:bodyPr/>
        <a:lstStyle/>
        <a:p>
          <a:r>
            <a:rPr lang="cs-CZ" dirty="0" smtClean="0"/>
            <a:t>-</a:t>
          </a:r>
          <a:endParaRPr lang="cs-CZ" dirty="0"/>
        </a:p>
      </dgm:t>
    </dgm:pt>
    <dgm:pt modelId="{2A8EF1F3-E836-48A3-91C0-400AFE6D5701}" type="parTrans" cxnId="{8F564A28-B63D-4C44-AEA0-14A92F886E6F}">
      <dgm:prSet/>
      <dgm:spPr/>
      <dgm:t>
        <a:bodyPr/>
        <a:lstStyle/>
        <a:p>
          <a:endParaRPr lang="cs-CZ"/>
        </a:p>
      </dgm:t>
    </dgm:pt>
    <dgm:pt modelId="{B8202DB5-66AF-474A-939B-D8F9F14076F0}" type="sibTrans" cxnId="{8F564A28-B63D-4C44-AEA0-14A92F886E6F}">
      <dgm:prSet/>
      <dgm:spPr/>
      <dgm:t>
        <a:bodyPr/>
        <a:lstStyle/>
        <a:p>
          <a:endParaRPr lang="cs-CZ"/>
        </a:p>
      </dgm:t>
    </dgm:pt>
    <dgm:pt modelId="{F7CD1E74-8B7C-410F-89E8-863B4BDCE47D}">
      <dgm:prSet phldrT="[Text]"/>
      <dgm:spPr/>
      <dgm:t>
        <a:bodyPr/>
        <a:lstStyle/>
        <a:p>
          <a:r>
            <a:rPr lang="cs-CZ" dirty="0" smtClean="0"/>
            <a:t>-</a:t>
          </a:r>
          <a:endParaRPr lang="cs-CZ" dirty="0"/>
        </a:p>
      </dgm:t>
    </dgm:pt>
    <dgm:pt modelId="{817DA228-DB7D-42BB-B589-F04993B59C78}" type="parTrans" cxnId="{5A5D07EF-9B18-4433-A633-2E426210C8A3}">
      <dgm:prSet/>
      <dgm:spPr/>
      <dgm:t>
        <a:bodyPr/>
        <a:lstStyle/>
        <a:p>
          <a:endParaRPr lang="cs-CZ"/>
        </a:p>
      </dgm:t>
    </dgm:pt>
    <dgm:pt modelId="{B5098E1F-7852-457A-BFC2-A65703EF9E3B}" type="sibTrans" cxnId="{5A5D07EF-9B18-4433-A633-2E426210C8A3}">
      <dgm:prSet/>
      <dgm:spPr/>
      <dgm:t>
        <a:bodyPr/>
        <a:lstStyle/>
        <a:p>
          <a:endParaRPr lang="cs-CZ"/>
        </a:p>
      </dgm:t>
    </dgm:pt>
    <dgm:pt modelId="{BD4855DF-5675-4730-A07B-FCACA47E4C00}">
      <dgm:prSet phldrT="[Text]"/>
      <dgm:spPr/>
      <dgm:t>
        <a:bodyPr/>
        <a:lstStyle/>
        <a:p>
          <a:r>
            <a:rPr lang="cs-CZ" dirty="0" smtClean="0"/>
            <a:t>Pn-1</a:t>
          </a:r>
          <a:endParaRPr lang="cs-CZ" dirty="0"/>
        </a:p>
      </dgm:t>
    </dgm:pt>
    <dgm:pt modelId="{DCA9BEB3-7B9A-4EFA-8436-E77028E9AAEF}" type="parTrans" cxnId="{08CE8F31-B5B6-46A7-81E5-DABF485D39EB}">
      <dgm:prSet/>
      <dgm:spPr/>
      <dgm:t>
        <a:bodyPr/>
        <a:lstStyle/>
        <a:p>
          <a:endParaRPr lang="cs-CZ"/>
        </a:p>
      </dgm:t>
    </dgm:pt>
    <dgm:pt modelId="{6E20BBF5-F7E6-40DB-9496-087D0E35E120}" type="sibTrans" cxnId="{08CE8F31-B5B6-46A7-81E5-DABF485D39EB}">
      <dgm:prSet/>
      <dgm:spPr/>
      <dgm:t>
        <a:bodyPr/>
        <a:lstStyle/>
        <a:p>
          <a:endParaRPr lang="cs-CZ"/>
        </a:p>
      </dgm:t>
    </dgm:pt>
    <dgm:pt modelId="{D5742AD7-2722-48A2-83E9-4BE9435BF991}" type="pres">
      <dgm:prSet presAssocID="{6EB8AC62-D243-4FDD-91D1-6CA879AA9C1C}" presName="CompostProcess" presStyleCnt="0">
        <dgm:presLayoutVars>
          <dgm:dir/>
          <dgm:resizeHandles val="exact"/>
        </dgm:presLayoutVars>
      </dgm:prSet>
      <dgm:spPr/>
    </dgm:pt>
    <dgm:pt modelId="{171AC2CB-5340-4EF4-A2BE-ACBC6ACB8A0F}" type="pres">
      <dgm:prSet presAssocID="{6EB8AC62-D243-4FDD-91D1-6CA879AA9C1C}" presName="arrow" presStyleLbl="bgShp" presStyleIdx="0" presStyleCnt="1" custLinFactNeighborX="79108" custLinFactNeighborY="22832"/>
      <dgm:spPr/>
    </dgm:pt>
    <dgm:pt modelId="{68FE7719-0C29-40A4-B0D3-8DEFE9301BE1}" type="pres">
      <dgm:prSet presAssocID="{6EB8AC62-D243-4FDD-91D1-6CA879AA9C1C}" presName="linearProcess" presStyleCnt="0"/>
      <dgm:spPr/>
    </dgm:pt>
    <dgm:pt modelId="{B4D1C946-7D0E-42C0-80D3-3543C0C36E2A}" type="pres">
      <dgm:prSet presAssocID="{67E448E8-9B14-45EA-8969-CECA5F898AA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A86CCB-3AE5-4E5B-A93A-CC69C639A1A6}" type="pres">
      <dgm:prSet presAssocID="{24D4AA25-B560-42CD-BB5A-5D6F762457AC}" presName="sibTrans" presStyleCnt="0"/>
      <dgm:spPr/>
    </dgm:pt>
    <dgm:pt modelId="{57B3B9B0-38A6-4A2B-80E2-EA9F6C74B9D4}" type="pres">
      <dgm:prSet presAssocID="{A2DCDD7D-1078-4917-94C5-16B4BF09D59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8C62DC-315D-474F-9BE6-600EBF0F3ED4}" type="pres">
      <dgm:prSet presAssocID="{B8202DB5-66AF-474A-939B-D8F9F14076F0}" presName="sibTrans" presStyleCnt="0"/>
      <dgm:spPr/>
    </dgm:pt>
    <dgm:pt modelId="{30563305-AA5F-4F5F-B513-C9DEB8349781}" type="pres">
      <dgm:prSet presAssocID="{F7CD1E74-8B7C-410F-89E8-863B4BDCE47D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7E0E9C-D855-4B5E-96A1-88C41F11C879}" type="pres">
      <dgm:prSet presAssocID="{B5098E1F-7852-457A-BFC2-A65703EF9E3B}" presName="sibTrans" presStyleCnt="0"/>
      <dgm:spPr/>
    </dgm:pt>
    <dgm:pt modelId="{46EC2DED-C980-4EA4-AAF5-0E7005F2E4B4}" type="pres">
      <dgm:prSet presAssocID="{BD4855DF-5675-4730-A07B-FCACA47E4C00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71076C4-94B0-4643-B8CD-39A4597374FD}" type="presOf" srcId="{A2DCDD7D-1078-4917-94C5-16B4BF09D597}" destId="{57B3B9B0-38A6-4A2B-80E2-EA9F6C74B9D4}" srcOrd="0" destOrd="0" presId="urn:microsoft.com/office/officeart/2005/8/layout/hProcess9"/>
    <dgm:cxn modelId="{08CE8F31-B5B6-46A7-81E5-DABF485D39EB}" srcId="{6EB8AC62-D243-4FDD-91D1-6CA879AA9C1C}" destId="{BD4855DF-5675-4730-A07B-FCACA47E4C00}" srcOrd="3" destOrd="0" parTransId="{DCA9BEB3-7B9A-4EFA-8436-E77028E9AAEF}" sibTransId="{6E20BBF5-F7E6-40DB-9496-087D0E35E120}"/>
    <dgm:cxn modelId="{98ACC267-3956-4D26-AEC7-0D6C9F28C7DF}" srcId="{6EB8AC62-D243-4FDD-91D1-6CA879AA9C1C}" destId="{67E448E8-9B14-45EA-8969-CECA5F898AA0}" srcOrd="0" destOrd="0" parTransId="{92B8DC6E-63EA-4AD9-AC59-A97382582C21}" sibTransId="{24D4AA25-B560-42CD-BB5A-5D6F762457AC}"/>
    <dgm:cxn modelId="{5A5D07EF-9B18-4433-A633-2E426210C8A3}" srcId="{6EB8AC62-D243-4FDD-91D1-6CA879AA9C1C}" destId="{F7CD1E74-8B7C-410F-89E8-863B4BDCE47D}" srcOrd="2" destOrd="0" parTransId="{817DA228-DB7D-42BB-B589-F04993B59C78}" sibTransId="{B5098E1F-7852-457A-BFC2-A65703EF9E3B}"/>
    <dgm:cxn modelId="{F55011D3-F914-4401-90D2-654274BE823D}" type="presOf" srcId="{BD4855DF-5675-4730-A07B-FCACA47E4C00}" destId="{46EC2DED-C980-4EA4-AAF5-0E7005F2E4B4}" srcOrd="0" destOrd="0" presId="urn:microsoft.com/office/officeart/2005/8/layout/hProcess9"/>
    <dgm:cxn modelId="{8F564A28-B63D-4C44-AEA0-14A92F886E6F}" srcId="{6EB8AC62-D243-4FDD-91D1-6CA879AA9C1C}" destId="{A2DCDD7D-1078-4917-94C5-16B4BF09D597}" srcOrd="1" destOrd="0" parTransId="{2A8EF1F3-E836-48A3-91C0-400AFE6D5701}" sibTransId="{B8202DB5-66AF-474A-939B-D8F9F14076F0}"/>
    <dgm:cxn modelId="{94DADC62-CE47-48F5-ACDC-CFBB4D62EB17}" type="presOf" srcId="{6EB8AC62-D243-4FDD-91D1-6CA879AA9C1C}" destId="{D5742AD7-2722-48A2-83E9-4BE9435BF991}" srcOrd="0" destOrd="0" presId="urn:microsoft.com/office/officeart/2005/8/layout/hProcess9"/>
    <dgm:cxn modelId="{CFF5301C-0228-49AE-87F6-9D603789580E}" type="presOf" srcId="{67E448E8-9B14-45EA-8969-CECA5F898AA0}" destId="{B4D1C946-7D0E-42C0-80D3-3543C0C36E2A}" srcOrd="0" destOrd="0" presId="urn:microsoft.com/office/officeart/2005/8/layout/hProcess9"/>
    <dgm:cxn modelId="{BDDC5256-37DE-42BA-9098-4757E0014B72}" type="presOf" srcId="{F7CD1E74-8B7C-410F-89E8-863B4BDCE47D}" destId="{30563305-AA5F-4F5F-B513-C9DEB8349781}" srcOrd="0" destOrd="0" presId="urn:microsoft.com/office/officeart/2005/8/layout/hProcess9"/>
    <dgm:cxn modelId="{C61A7237-646E-4E23-BA43-4A8D23B97140}" type="presParOf" srcId="{D5742AD7-2722-48A2-83E9-4BE9435BF991}" destId="{171AC2CB-5340-4EF4-A2BE-ACBC6ACB8A0F}" srcOrd="0" destOrd="0" presId="urn:microsoft.com/office/officeart/2005/8/layout/hProcess9"/>
    <dgm:cxn modelId="{499CE536-CE11-49E9-9D6B-3995E0C9E88E}" type="presParOf" srcId="{D5742AD7-2722-48A2-83E9-4BE9435BF991}" destId="{68FE7719-0C29-40A4-B0D3-8DEFE9301BE1}" srcOrd="1" destOrd="0" presId="urn:microsoft.com/office/officeart/2005/8/layout/hProcess9"/>
    <dgm:cxn modelId="{8D0B6B63-CD62-485B-8F87-B3B370D65E1D}" type="presParOf" srcId="{68FE7719-0C29-40A4-B0D3-8DEFE9301BE1}" destId="{B4D1C946-7D0E-42C0-80D3-3543C0C36E2A}" srcOrd="0" destOrd="0" presId="urn:microsoft.com/office/officeart/2005/8/layout/hProcess9"/>
    <dgm:cxn modelId="{7DA988BB-FAA0-4840-B569-27B00F608807}" type="presParOf" srcId="{68FE7719-0C29-40A4-B0D3-8DEFE9301BE1}" destId="{73A86CCB-3AE5-4E5B-A93A-CC69C639A1A6}" srcOrd="1" destOrd="0" presId="urn:microsoft.com/office/officeart/2005/8/layout/hProcess9"/>
    <dgm:cxn modelId="{907ED81C-85FD-4FBD-A240-9B8703074F74}" type="presParOf" srcId="{68FE7719-0C29-40A4-B0D3-8DEFE9301BE1}" destId="{57B3B9B0-38A6-4A2B-80E2-EA9F6C74B9D4}" srcOrd="2" destOrd="0" presId="urn:microsoft.com/office/officeart/2005/8/layout/hProcess9"/>
    <dgm:cxn modelId="{54654AF2-A886-4E0F-9D78-6DEA59A8DD89}" type="presParOf" srcId="{68FE7719-0C29-40A4-B0D3-8DEFE9301BE1}" destId="{308C62DC-315D-474F-9BE6-600EBF0F3ED4}" srcOrd="3" destOrd="0" presId="urn:microsoft.com/office/officeart/2005/8/layout/hProcess9"/>
    <dgm:cxn modelId="{946FA56F-247D-49B9-8FF2-AD0294E22A6A}" type="presParOf" srcId="{68FE7719-0C29-40A4-B0D3-8DEFE9301BE1}" destId="{30563305-AA5F-4F5F-B513-C9DEB8349781}" srcOrd="4" destOrd="0" presId="urn:microsoft.com/office/officeart/2005/8/layout/hProcess9"/>
    <dgm:cxn modelId="{54E37E07-51EB-4BFF-9981-9B0FD2983C15}" type="presParOf" srcId="{68FE7719-0C29-40A4-B0D3-8DEFE9301BE1}" destId="{4B7E0E9C-D855-4B5E-96A1-88C41F11C879}" srcOrd="5" destOrd="0" presId="urn:microsoft.com/office/officeart/2005/8/layout/hProcess9"/>
    <dgm:cxn modelId="{41570CAA-D887-441E-AFC1-18F7D10D501E}" type="presParOf" srcId="{68FE7719-0C29-40A4-B0D3-8DEFE9301BE1}" destId="{46EC2DED-C980-4EA4-AAF5-0E7005F2E4B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D7EC2-E629-4091-AA51-36E2B60E3A77}">
      <dsp:nvSpPr>
        <dsp:cNvPr id="0" name=""/>
        <dsp:cNvSpPr/>
      </dsp:nvSpPr>
      <dsp:spPr>
        <a:xfrm>
          <a:off x="234000" y="0"/>
          <a:ext cx="2652006" cy="1527944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79922-E9C8-4E85-BF6C-CD8870005127}">
      <dsp:nvSpPr>
        <dsp:cNvPr id="0" name=""/>
        <dsp:cNvSpPr/>
      </dsp:nvSpPr>
      <dsp:spPr>
        <a:xfrm>
          <a:off x="380" y="458383"/>
          <a:ext cx="739821" cy="6111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PE1</a:t>
          </a:r>
          <a:endParaRPr lang="cs-CZ" sz="2100" kern="1200" dirty="0"/>
        </a:p>
      </dsp:txBody>
      <dsp:txXfrm>
        <a:off x="30215" y="488218"/>
        <a:ext cx="680151" cy="551507"/>
      </dsp:txXfrm>
    </dsp:sp>
    <dsp:sp modelId="{F47BBB54-A46A-4DAE-83D3-21E319FE38BA}">
      <dsp:nvSpPr>
        <dsp:cNvPr id="0" name=""/>
        <dsp:cNvSpPr/>
      </dsp:nvSpPr>
      <dsp:spPr>
        <a:xfrm>
          <a:off x="793522" y="458383"/>
          <a:ext cx="739821" cy="6111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PE2</a:t>
          </a:r>
          <a:endParaRPr lang="cs-CZ" sz="2100" kern="1200" dirty="0"/>
        </a:p>
      </dsp:txBody>
      <dsp:txXfrm>
        <a:off x="823357" y="488218"/>
        <a:ext cx="680151" cy="551507"/>
      </dsp:txXfrm>
    </dsp:sp>
    <dsp:sp modelId="{E8823F8D-624E-4E3E-B9CE-DAA6A0ACF253}">
      <dsp:nvSpPr>
        <dsp:cNvPr id="0" name=""/>
        <dsp:cNvSpPr/>
      </dsp:nvSpPr>
      <dsp:spPr>
        <a:xfrm>
          <a:off x="1586664" y="458383"/>
          <a:ext cx="739821" cy="61117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PE3</a:t>
          </a:r>
          <a:endParaRPr lang="cs-CZ" sz="2100" kern="1200" dirty="0"/>
        </a:p>
      </dsp:txBody>
      <dsp:txXfrm>
        <a:off x="1616499" y="488218"/>
        <a:ext cx="680151" cy="551507"/>
      </dsp:txXfrm>
    </dsp:sp>
    <dsp:sp modelId="{56745396-D00A-4567-A11B-41475A9CA353}">
      <dsp:nvSpPr>
        <dsp:cNvPr id="0" name=""/>
        <dsp:cNvSpPr/>
      </dsp:nvSpPr>
      <dsp:spPr>
        <a:xfrm>
          <a:off x="2379805" y="458383"/>
          <a:ext cx="739821" cy="6111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PE4</a:t>
          </a:r>
          <a:endParaRPr lang="cs-CZ" sz="2100" kern="1200" dirty="0"/>
        </a:p>
      </dsp:txBody>
      <dsp:txXfrm>
        <a:off x="2409640" y="488218"/>
        <a:ext cx="680151" cy="5515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AC2CB-5340-4EF4-A2BE-ACBC6ACB8A0F}">
      <dsp:nvSpPr>
        <dsp:cNvPr id="0" name=""/>
        <dsp:cNvSpPr/>
      </dsp:nvSpPr>
      <dsp:spPr>
        <a:xfrm>
          <a:off x="475252" y="0"/>
          <a:ext cx="2693099" cy="95063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D1C946-7D0E-42C0-80D3-3543C0C36E2A}">
      <dsp:nvSpPr>
        <dsp:cNvPr id="0" name=""/>
        <dsp:cNvSpPr/>
      </dsp:nvSpPr>
      <dsp:spPr>
        <a:xfrm>
          <a:off x="212" y="285189"/>
          <a:ext cx="736403" cy="3802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P1</a:t>
          </a:r>
          <a:endParaRPr lang="cs-CZ" sz="1500" kern="1200" dirty="0"/>
        </a:p>
      </dsp:txBody>
      <dsp:txXfrm>
        <a:off x="18774" y="303751"/>
        <a:ext cx="699279" cy="343129"/>
      </dsp:txXfrm>
    </dsp:sp>
    <dsp:sp modelId="{57B3B9B0-38A6-4A2B-80E2-EA9F6C74B9D4}">
      <dsp:nvSpPr>
        <dsp:cNvPr id="0" name=""/>
        <dsp:cNvSpPr/>
      </dsp:nvSpPr>
      <dsp:spPr>
        <a:xfrm>
          <a:off x="810720" y="285189"/>
          <a:ext cx="736403" cy="38025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-</a:t>
          </a:r>
          <a:endParaRPr lang="cs-CZ" sz="1500" kern="1200" dirty="0"/>
        </a:p>
      </dsp:txBody>
      <dsp:txXfrm>
        <a:off x="829282" y="303751"/>
        <a:ext cx="699279" cy="343129"/>
      </dsp:txXfrm>
    </dsp:sp>
    <dsp:sp modelId="{30563305-AA5F-4F5F-B513-C9DEB8349781}">
      <dsp:nvSpPr>
        <dsp:cNvPr id="0" name=""/>
        <dsp:cNvSpPr/>
      </dsp:nvSpPr>
      <dsp:spPr>
        <a:xfrm>
          <a:off x="1621227" y="285189"/>
          <a:ext cx="736403" cy="38025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-</a:t>
          </a:r>
          <a:endParaRPr lang="cs-CZ" sz="1500" kern="1200" dirty="0"/>
        </a:p>
      </dsp:txBody>
      <dsp:txXfrm>
        <a:off x="1639789" y="303751"/>
        <a:ext cx="699279" cy="343129"/>
      </dsp:txXfrm>
    </dsp:sp>
    <dsp:sp modelId="{46EC2DED-C980-4EA4-AAF5-0E7005F2E4B4}">
      <dsp:nvSpPr>
        <dsp:cNvPr id="0" name=""/>
        <dsp:cNvSpPr/>
      </dsp:nvSpPr>
      <dsp:spPr>
        <a:xfrm>
          <a:off x="2431735" y="285189"/>
          <a:ext cx="736403" cy="3802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-</a:t>
          </a:r>
          <a:endParaRPr lang="cs-CZ" sz="1500" kern="1200" dirty="0"/>
        </a:p>
      </dsp:txBody>
      <dsp:txXfrm>
        <a:off x="2450297" y="303751"/>
        <a:ext cx="699279" cy="3431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AC2CB-5340-4EF4-A2BE-ACBC6ACB8A0F}">
      <dsp:nvSpPr>
        <dsp:cNvPr id="0" name=""/>
        <dsp:cNvSpPr/>
      </dsp:nvSpPr>
      <dsp:spPr>
        <a:xfrm>
          <a:off x="468504" y="0"/>
          <a:ext cx="2654859" cy="93713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D1C946-7D0E-42C0-80D3-3543C0C36E2A}">
      <dsp:nvSpPr>
        <dsp:cNvPr id="0" name=""/>
        <dsp:cNvSpPr/>
      </dsp:nvSpPr>
      <dsp:spPr>
        <a:xfrm>
          <a:off x="762" y="281140"/>
          <a:ext cx="727844" cy="3748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P2</a:t>
          </a:r>
          <a:endParaRPr lang="cs-CZ" sz="1500" kern="1200" dirty="0"/>
        </a:p>
      </dsp:txBody>
      <dsp:txXfrm>
        <a:off x="19061" y="299439"/>
        <a:ext cx="691246" cy="338256"/>
      </dsp:txXfrm>
    </dsp:sp>
    <dsp:sp modelId="{57B3B9B0-38A6-4A2B-80E2-EA9F6C74B9D4}">
      <dsp:nvSpPr>
        <dsp:cNvPr id="0" name=""/>
        <dsp:cNvSpPr/>
      </dsp:nvSpPr>
      <dsp:spPr>
        <a:xfrm>
          <a:off x="798760" y="281140"/>
          <a:ext cx="727844" cy="37485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P1</a:t>
          </a:r>
          <a:endParaRPr lang="cs-CZ" sz="1500" kern="1200" dirty="0"/>
        </a:p>
      </dsp:txBody>
      <dsp:txXfrm>
        <a:off x="817059" y="299439"/>
        <a:ext cx="691246" cy="338256"/>
      </dsp:txXfrm>
    </dsp:sp>
    <dsp:sp modelId="{30563305-AA5F-4F5F-B513-C9DEB8349781}">
      <dsp:nvSpPr>
        <dsp:cNvPr id="0" name=""/>
        <dsp:cNvSpPr/>
      </dsp:nvSpPr>
      <dsp:spPr>
        <a:xfrm>
          <a:off x="1596758" y="281140"/>
          <a:ext cx="727844" cy="37485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-</a:t>
          </a:r>
          <a:endParaRPr lang="cs-CZ" sz="1500" kern="1200" dirty="0"/>
        </a:p>
      </dsp:txBody>
      <dsp:txXfrm>
        <a:off x="1615057" y="299439"/>
        <a:ext cx="691246" cy="338256"/>
      </dsp:txXfrm>
    </dsp:sp>
    <dsp:sp modelId="{46EC2DED-C980-4EA4-AAF5-0E7005F2E4B4}">
      <dsp:nvSpPr>
        <dsp:cNvPr id="0" name=""/>
        <dsp:cNvSpPr/>
      </dsp:nvSpPr>
      <dsp:spPr>
        <a:xfrm>
          <a:off x="2394756" y="281140"/>
          <a:ext cx="727844" cy="37485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-</a:t>
          </a:r>
          <a:endParaRPr lang="cs-CZ" sz="1500" kern="1200" dirty="0"/>
        </a:p>
      </dsp:txBody>
      <dsp:txXfrm>
        <a:off x="2413055" y="299439"/>
        <a:ext cx="691246" cy="3382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AC2CB-5340-4EF4-A2BE-ACBC6ACB8A0F}">
      <dsp:nvSpPr>
        <dsp:cNvPr id="0" name=""/>
        <dsp:cNvSpPr/>
      </dsp:nvSpPr>
      <dsp:spPr>
        <a:xfrm>
          <a:off x="0" y="0"/>
          <a:ext cx="3106928" cy="932204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D1C946-7D0E-42C0-80D3-3543C0C36E2A}">
      <dsp:nvSpPr>
        <dsp:cNvPr id="0" name=""/>
        <dsp:cNvSpPr/>
      </dsp:nvSpPr>
      <dsp:spPr>
        <a:xfrm>
          <a:off x="758" y="279661"/>
          <a:ext cx="724014" cy="3728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P3</a:t>
          </a:r>
          <a:endParaRPr lang="cs-CZ" sz="1500" kern="1200" dirty="0"/>
        </a:p>
      </dsp:txBody>
      <dsp:txXfrm>
        <a:off x="18961" y="297864"/>
        <a:ext cx="687608" cy="336475"/>
      </dsp:txXfrm>
    </dsp:sp>
    <dsp:sp modelId="{57B3B9B0-38A6-4A2B-80E2-EA9F6C74B9D4}">
      <dsp:nvSpPr>
        <dsp:cNvPr id="0" name=""/>
        <dsp:cNvSpPr/>
      </dsp:nvSpPr>
      <dsp:spPr>
        <a:xfrm>
          <a:off x="794557" y="279661"/>
          <a:ext cx="724014" cy="37288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P2</a:t>
          </a:r>
          <a:endParaRPr lang="cs-CZ" sz="1500" kern="1200" dirty="0"/>
        </a:p>
      </dsp:txBody>
      <dsp:txXfrm>
        <a:off x="812760" y="297864"/>
        <a:ext cx="687608" cy="336475"/>
      </dsp:txXfrm>
    </dsp:sp>
    <dsp:sp modelId="{30563305-AA5F-4F5F-B513-C9DEB8349781}">
      <dsp:nvSpPr>
        <dsp:cNvPr id="0" name=""/>
        <dsp:cNvSpPr/>
      </dsp:nvSpPr>
      <dsp:spPr>
        <a:xfrm>
          <a:off x="1588357" y="279661"/>
          <a:ext cx="724014" cy="37288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P1</a:t>
          </a:r>
          <a:endParaRPr lang="cs-CZ" sz="1500" kern="1200" dirty="0"/>
        </a:p>
      </dsp:txBody>
      <dsp:txXfrm>
        <a:off x="1606560" y="297864"/>
        <a:ext cx="687608" cy="336475"/>
      </dsp:txXfrm>
    </dsp:sp>
    <dsp:sp modelId="{46EC2DED-C980-4EA4-AAF5-0E7005F2E4B4}">
      <dsp:nvSpPr>
        <dsp:cNvPr id="0" name=""/>
        <dsp:cNvSpPr/>
      </dsp:nvSpPr>
      <dsp:spPr>
        <a:xfrm>
          <a:off x="2380895" y="284132"/>
          <a:ext cx="724014" cy="37288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-</a:t>
          </a:r>
          <a:endParaRPr lang="cs-CZ" sz="1500" kern="1200" dirty="0"/>
        </a:p>
      </dsp:txBody>
      <dsp:txXfrm>
        <a:off x="2399098" y="302335"/>
        <a:ext cx="687608" cy="3364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AC2CB-5340-4EF4-A2BE-ACBC6ACB8A0F}">
      <dsp:nvSpPr>
        <dsp:cNvPr id="0" name=""/>
        <dsp:cNvSpPr/>
      </dsp:nvSpPr>
      <dsp:spPr>
        <a:xfrm>
          <a:off x="469946" y="0"/>
          <a:ext cx="2663029" cy="940019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D1C946-7D0E-42C0-80D3-3543C0C36E2A}">
      <dsp:nvSpPr>
        <dsp:cNvPr id="0" name=""/>
        <dsp:cNvSpPr/>
      </dsp:nvSpPr>
      <dsp:spPr>
        <a:xfrm>
          <a:off x="210" y="282005"/>
          <a:ext cx="728181" cy="3760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P4</a:t>
          </a:r>
          <a:endParaRPr lang="cs-CZ" sz="1500" kern="1200" dirty="0"/>
        </a:p>
      </dsp:txBody>
      <dsp:txXfrm>
        <a:off x="18565" y="300360"/>
        <a:ext cx="691471" cy="339297"/>
      </dsp:txXfrm>
    </dsp:sp>
    <dsp:sp modelId="{57B3B9B0-38A6-4A2B-80E2-EA9F6C74B9D4}">
      <dsp:nvSpPr>
        <dsp:cNvPr id="0" name=""/>
        <dsp:cNvSpPr/>
      </dsp:nvSpPr>
      <dsp:spPr>
        <a:xfrm>
          <a:off x="801668" y="282005"/>
          <a:ext cx="728181" cy="37600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P3</a:t>
          </a:r>
          <a:endParaRPr lang="cs-CZ" sz="1500" kern="1200" dirty="0"/>
        </a:p>
      </dsp:txBody>
      <dsp:txXfrm>
        <a:off x="820023" y="300360"/>
        <a:ext cx="691471" cy="339297"/>
      </dsp:txXfrm>
    </dsp:sp>
    <dsp:sp modelId="{30563305-AA5F-4F5F-B513-C9DEB8349781}">
      <dsp:nvSpPr>
        <dsp:cNvPr id="0" name=""/>
        <dsp:cNvSpPr/>
      </dsp:nvSpPr>
      <dsp:spPr>
        <a:xfrm>
          <a:off x="1603126" y="282005"/>
          <a:ext cx="728181" cy="37600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P2</a:t>
          </a:r>
          <a:endParaRPr lang="cs-CZ" sz="1500" kern="1200" dirty="0"/>
        </a:p>
      </dsp:txBody>
      <dsp:txXfrm>
        <a:off x="1621481" y="300360"/>
        <a:ext cx="691471" cy="339297"/>
      </dsp:txXfrm>
    </dsp:sp>
    <dsp:sp modelId="{46EC2DED-C980-4EA4-AAF5-0E7005F2E4B4}">
      <dsp:nvSpPr>
        <dsp:cNvPr id="0" name=""/>
        <dsp:cNvSpPr/>
      </dsp:nvSpPr>
      <dsp:spPr>
        <a:xfrm>
          <a:off x="2404583" y="282005"/>
          <a:ext cx="728181" cy="37600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P1</a:t>
          </a:r>
          <a:endParaRPr lang="cs-CZ" sz="1500" kern="1200" dirty="0"/>
        </a:p>
      </dsp:txBody>
      <dsp:txXfrm>
        <a:off x="2422938" y="300360"/>
        <a:ext cx="691471" cy="3392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AC2CB-5340-4EF4-A2BE-ACBC6ACB8A0F}">
      <dsp:nvSpPr>
        <dsp:cNvPr id="0" name=""/>
        <dsp:cNvSpPr/>
      </dsp:nvSpPr>
      <dsp:spPr>
        <a:xfrm>
          <a:off x="475252" y="0"/>
          <a:ext cx="2693099" cy="95063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D1C946-7D0E-42C0-80D3-3543C0C36E2A}">
      <dsp:nvSpPr>
        <dsp:cNvPr id="0" name=""/>
        <dsp:cNvSpPr/>
      </dsp:nvSpPr>
      <dsp:spPr>
        <a:xfrm>
          <a:off x="212" y="285189"/>
          <a:ext cx="736403" cy="3802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Pn</a:t>
          </a:r>
          <a:endParaRPr lang="cs-CZ" sz="1500" kern="1200" dirty="0"/>
        </a:p>
      </dsp:txBody>
      <dsp:txXfrm>
        <a:off x="18774" y="303751"/>
        <a:ext cx="699279" cy="343129"/>
      </dsp:txXfrm>
    </dsp:sp>
    <dsp:sp modelId="{57B3B9B0-38A6-4A2B-80E2-EA9F6C74B9D4}">
      <dsp:nvSpPr>
        <dsp:cNvPr id="0" name=""/>
        <dsp:cNvSpPr/>
      </dsp:nvSpPr>
      <dsp:spPr>
        <a:xfrm>
          <a:off x="810720" y="285189"/>
          <a:ext cx="736403" cy="38025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Pn-1</a:t>
          </a:r>
          <a:endParaRPr lang="cs-CZ" sz="1500" kern="1200" dirty="0"/>
        </a:p>
      </dsp:txBody>
      <dsp:txXfrm>
        <a:off x="829282" y="303751"/>
        <a:ext cx="699279" cy="343129"/>
      </dsp:txXfrm>
    </dsp:sp>
    <dsp:sp modelId="{30563305-AA5F-4F5F-B513-C9DEB8349781}">
      <dsp:nvSpPr>
        <dsp:cNvPr id="0" name=""/>
        <dsp:cNvSpPr/>
      </dsp:nvSpPr>
      <dsp:spPr>
        <a:xfrm>
          <a:off x="1621227" y="285189"/>
          <a:ext cx="736403" cy="38025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Pn-2</a:t>
          </a:r>
          <a:endParaRPr lang="cs-CZ" sz="1500" kern="1200" dirty="0"/>
        </a:p>
      </dsp:txBody>
      <dsp:txXfrm>
        <a:off x="1639789" y="303751"/>
        <a:ext cx="699279" cy="343129"/>
      </dsp:txXfrm>
    </dsp:sp>
    <dsp:sp modelId="{46EC2DED-C980-4EA4-AAF5-0E7005F2E4B4}">
      <dsp:nvSpPr>
        <dsp:cNvPr id="0" name=""/>
        <dsp:cNvSpPr/>
      </dsp:nvSpPr>
      <dsp:spPr>
        <a:xfrm>
          <a:off x="2431735" y="285189"/>
          <a:ext cx="736403" cy="3802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Pn-3</a:t>
          </a:r>
          <a:endParaRPr lang="cs-CZ" sz="1500" kern="1200" dirty="0"/>
        </a:p>
      </dsp:txBody>
      <dsp:txXfrm>
        <a:off x="2450297" y="303751"/>
        <a:ext cx="699279" cy="3431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AC2CB-5340-4EF4-A2BE-ACBC6ACB8A0F}">
      <dsp:nvSpPr>
        <dsp:cNvPr id="0" name=""/>
        <dsp:cNvSpPr/>
      </dsp:nvSpPr>
      <dsp:spPr>
        <a:xfrm>
          <a:off x="468504" y="0"/>
          <a:ext cx="2654859" cy="93713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D1C946-7D0E-42C0-80D3-3543C0C36E2A}">
      <dsp:nvSpPr>
        <dsp:cNvPr id="0" name=""/>
        <dsp:cNvSpPr/>
      </dsp:nvSpPr>
      <dsp:spPr>
        <a:xfrm>
          <a:off x="1067" y="281140"/>
          <a:ext cx="693606" cy="3748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-</a:t>
          </a:r>
          <a:endParaRPr lang="cs-CZ" sz="1500" kern="1200" dirty="0"/>
        </a:p>
      </dsp:txBody>
      <dsp:txXfrm>
        <a:off x="19366" y="299439"/>
        <a:ext cx="657008" cy="338256"/>
      </dsp:txXfrm>
    </dsp:sp>
    <dsp:sp modelId="{57B3B9B0-38A6-4A2B-80E2-EA9F6C74B9D4}">
      <dsp:nvSpPr>
        <dsp:cNvPr id="0" name=""/>
        <dsp:cNvSpPr/>
      </dsp:nvSpPr>
      <dsp:spPr>
        <a:xfrm>
          <a:off x="810275" y="281140"/>
          <a:ext cx="693606" cy="37485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Pn</a:t>
          </a:r>
          <a:endParaRPr lang="cs-CZ" sz="1500" kern="1200" dirty="0"/>
        </a:p>
      </dsp:txBody>
      <dsp:txXfrm>
        <a:off x="828574" y="299439"/>
        <a:ext cx="657008" cy="338256"/>
      </dsp:txXfrm>
    </dsp:sp>
    <dsp:sp modelId="{30563305-AA5F-4F5F-B513-C9DEB8349781}">
      <dsp:nvSpPr>
        <dsp:cNvPr id="0" name=""/>
        <dsp:cNvSpPr/>
      </dsp:nvSpPr>
      <dsp:spPr>
        <a:xfrm>
          <a:off x="1619482" y="281140"/>
          <a:ext cx="693606" cy="37485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Pn-1</a:t>
          </a:r>
          <a:endParaRPr lang="cs-CZ" sz="1500" kern="1200" dirty="0"/>
        </a:p>
      </dsp:txBody>
      <dsp:txXfrm>
        <a:off x="1637781" y="299439"/>
        <a:ext cx="657008" cy="338256"/>
      </dsp:txXfrm>
    </dsp:sp>
    <dsp:sp modelId="{46EC2DED-C980-4EA4-AAF5-0E7005F2E4B4}">
      <dsp:nvSpPr>
        <dsp:cNvPr id="0" name=""/>
        <dsp:cNvSpPr/>
      </dsp:nvSpPr>
      <dsp:spPr>
        <a:xfrm>
          <a:off x="2428690" y="281140"/>
          <a:ext cx="693606" cy="37485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Pn-2</a:t>
          </a:r>
          <a:endParaRPr lang="cs-CZ" sz="1500" kern="1200" dirty="0"/>
        </a:p>
      </dsp:txBody>
      <dsp:txXfrm>
        <a:off x="2446989" y="299439"/>
        <a:ext cx="657008" cy="3382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AC2CB-5340-4EF4-A2BE-ACBC6ACB8A0F}">
      <dsp:nvSpPr>
        <dsp:cNvPr id="0" name=""/>
        <dsp:cNvSpPr/>
      </dsp:nvSpPr>
      <dsp:spPr>
        <a:xfrm>
          <a:off x="0" y="0"/>
          <a:ext cx="3106928" cy="932204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D1C946-7D0E-42C0-80D3-3543C0C36E2A}">
      <dsp:nvSpPr>
        <dsp:cNvPr id="0" name=""/>
        <dsp:cNvSpPr/>
      </dsp:nvSpPr>
      <dsp:spPr>
        <a:xfrm>
          <a:off x="1061" y="279661"/>
          <a:ext cx="689956" cy="3728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-</a:t>
          </a:r>
          <a:endParaRPr lang="cs-CZ" sz="1500" kern="1200" dirty="0"/>
        </a:p>
      </dsp:txBody>
      <dsp:txXfrm>
        <a:off x="19264" y="297864"/>
        <a:ext cx="653550" cy="336475"/>
      </dsp:txXfrm>
    </dsp:sp>
    <dsp:sp modelId="{57B3B9B0-38A6-4A2B-80E2-EA9F6C74B9D4}">
      <dsp:nvSpPr>
        <dsp:cNvPr id="0" name=""/>
        <dsp:cNvSpPr/>
      </dsp:nvSpPr>
      <dsp:spPr>
        <a:xfrm>
          <a:off x="806011" y="279661"/>
          <a:ext cx="689956" cy="37288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-</a:t>
          </a:r>
          <a:endParaRPr lang="cs-CZ" sz="1500" kern="1200" dirty="0"/>
        </a:p>
      </dsp:txBody>
      <dsp:txXfrm>
        <a:off x="824214" y="297864"/>
        <a:ext cx="653550" cy="336475"/>
      </dsp:txXfrm>
    </dsp:sp>
    <dsp:sp modelId="{30563305-AA5F-4F5F-B513-C9DEB8349781}">
      <dsp:nvSpPr>
        <dsp:cNvPr id="0" name=""/>
        <dsp:cNvSpPr/>
      </dsp:nvSpPr>
      <dsp:spPr>
        <a:xfrm>
          <a:off x="1610961" y="279661"/>
          <a:ext cx="689956" cy="37288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Pn-1</a:t>
          </a:r>
          <a:endParaRPr lang="cs-CZ" sz="1500" kern="1200" dirty="0"/>
        </a:p>
      </dsp:txBody>
      <dsp:txXfrm>
        <a:off x="1629164" y="297864"/>
        <a:ext cx="653550" cy="336475"/>
      </dsp:txXfrm>
    </dsp:sp>
    <dsp:sp modelId="{46EC2DED-C980-4EA4-AAF5-0E7005F2E4B4}">
      <dsp:nvSpPr>
        <dsp:cNvPr id="0" name=""/>
        <dsp:cNvSpPr/>
      </dsp:nvSpPr>
      <dsp:spPr>
        <a:xfrm>
          <a:off x="2413833" y="284132"/>
          <a:ext cx="689956" cy="37288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Pn-2</a:t>
          </a:r>
          <a:endParaRPr lang="cs-CZ" sz="1500" kern="1200" dirty="0"/>
        </a:p>
      </dsp:txBody>
      <dsp:txXfrm>
        <a:off x="2432036" y="302335"/>
        <a:ext cx="653550" cy="33647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AC2CB-5340-4EF4-A2BE-ACBC6ACB8A0F}">
      <dsp:nvSpPr>
        <dsp:cNvPr id="0" name=""/>
        <dsp:cNvSpPr/>
      </dsp:nvSpPr>
      <dsp:spPr>
        <a:xfrm>
          <a:off x="469946" y="0"/>
          <a:ext cx="2663029" cy="940019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D1C946-7D0E-42C0-80D3-3543C0C36E2A}">
      <dsp:nvSpPr>
        <dsp:cNvPr id="0" name=""/>
        <dsp:cNvSpPr/>
      </dsp:nvSpPr>
      <dsp:spPr>
        <a:xfrm>
          <a:off x="1070" y="282005"/>
          <a:ext cx="695740" cy="3760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-</a:t>
          </a:r>
          <a:endParaRPr lang="cs-CZ" sz="1500" kern="1200" dirty="0"/>
        </a:p>
      </dsp:txBody>
      <dsp:txXfrm>
        <a:off x="19425" y="300360"/>
        <a:ext cx="659030" cy="339297"/>
      </dsp:txXfrm>
    </dsp:sp>
    <dsp:sp modelId="{57B3B9B0-38A6-4A2B-80E2-EA9F6C74B9D4}">
      <dsp:nvSpPr>
        <dsp:cNvPr id="0" name=""/>
        <dsp:cNvSpPr/>
      </dsp:nvSpPr>
      <dsp:spPr>
        <a:xfrm>
          <a:off x="812768" y="282005"/>
          <a:ext cx="695740" cy="37600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-</a:t>
          </a:r>
          <a:endParaRPr lang="cs-CZ" sz="1500" kern="1200" dirty="0"/>
        </a:p>
      </dsp:txBody>
      <dsp:txXfrm>
        <a:off x="831123" y="300360"/>
        <a:ext cx="659030" cy="339297"/>
      </dsp:txXfrm>
    </dsp:sp>
    <dsp:sp modelId="{30563305-AA5F-4F5F-B513-C9DEB8349781}">
      <dsp:nvSpPr>
        <dsp:cNvPr id="0" name=""/>
        <dsp:cNvSpPr/>
      </dsp:nvSpPr>
      <dsp:spPr>
        <a:xfrm>
          <a:off x="1624466" y="282005"/>
          <a:ext cx="695740" cy="37600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-</a:t>
          </a:r>
          <a:endParaRPr lang="cs-CZ" sz="1500" kern="1200" dirty="0"/>
        </a:p>
      </dsp:txBody>
      <dsp:txXfrm>
        <a:off x="1642821" y="300360"/>
        <a:ext cx="659030" cy="339297"/>
      </dsp:txXfrm>
    </dsp:sp>
    <dsp:sp modelId="{46EC2DED-C980-4EA4-AAF5-0E7005F2E4B4}">
      <dsp:nvSpPr>
        <dsp:cNvPr id="0" name=""/>
        <dsp:cNvSpPr/>
      </dsp:nvSpPr>
      <dsp:spPr>
        <a:xfrm>
          <a:off x="2436164" y="282005"/>
          <a:ext cx="695740" cy="37600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Pn-1</a:t>
          </a:r>
          <a:endParaRPr lang="cs-CZ" sz="1500" kern="1200" dirty="0"/>
        </a:p>
      </dsp:txBody>
      <dsp:txXfrm>
        <a:off x="2454519" y="300360"/>
        <a:ext cx="659030" cy="339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23627-E181-423E-BA7B-43AEA5E07D60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1342A-050E-4FE4-99B9-C0DF7D628F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2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celkem</a:t>
            </a:r>
            <a:r>
              <a:rPr lang="cs-CZ" baseline="0" dirty="0" smtClean="0"/>
              <a:t> asi 9500 Kč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781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Celkem</a:t>
            </a:r>
            <a:r>
              <a:rPr lang="cs-CZ" baseline="0" dirty="0" smtClean="0"/>
              <a:t> je to necelých 10 tisíc (včetně OS) bez DPH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938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Urychleni vypoctu 5.47</a:t>
            </a:r>
            <a:r>
              <a:rPr lang="cs-CZ" baseline="0" dirty="0" smtClean="0"/>
              <a:t>, zapocte-li se take nacteni a ulozeni dat (tj. sekvencni casti) pak 4.77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004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AD87B8-0415-4D0F-A36B-FCB799801A8F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26" Type="http://schemas.microsoft.com/office/2007/relationships/diagramDrawing" Target="../diagrams/drawing6.xml"/><Relationship Id="rId39" Type="http://schemas.openxmlformats.org/officeDocument/2006/relationships/diagramQuickStyle" Target="../diagrams/quickStyle9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34" Type="http://schemas.openxmlformats.org/officeDocument/2006/relationships/diagramQuickStyle" Target="../diagrams/quickStyle8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5" Type="http://schemas.openxmlformats.org/officeDocument/2006/relationships/diagramColors" Target="../diagrams/colors6.xml"/><Relationship Id="rId33" Type="http://schemas.openxmlformats.org/officeDocument/2006/relationships/diagramLayout" Target="../diagrams/layout8.xml"/><Relationship Id="rId38" Type="http://schemas.openxmlformats.org/officeDocument/2006/relationships/diagramLayout" Target="../diagrams/layout9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29" Type="http://schemas.openxmlformats.org/officeDocument/2006/relationships/diagramQuickStyle" Target="../diagrams/quickStyle7.xml"/><Relationship Id="rId41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24" Type="http://schemas.openxmlformats.org/officeDocument/2006/relationships/diagramQuickStyle" Target="../diagrams/quickStyle6.xml"/><Relationship Id="rId32" Type="http://schemas.openxmlformats.org/officeDocument/2006/relationships/diagramData" Target="../diagrams/data8.xml"/><Relationship Id="rId37" Type="http://schemas.openxmlformats.org/officeDocument/2006/relationships/diagramData" Target="../diagrams/data9.xml"/><Relationship Id="rId40" Type="http://schemas.openxmlformats.org/officeDocument/2006/relationships/diagramColors" Target="../diagrams/colors9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23" Type="http://schemas.openxmlformats.org/officeDocument/2006/relationships/diagramLayout" Target="../diagrams/layout6.xml"/><Relationship Id="rId28" Type="http://schemas.openxmlformats.org/officeDocument/2006/relationships/diagramLayout" Target="../diagrams/layout7.xml"/><Relationship Id="rId36" Type="http://schemas.microsoft.com/office/2007/relationships/diagramDrawing" Target="../diagrams/drawing8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31" Type="http://schemas.microsoft.com/office/2007/relationships/diagramDrawing" Target="../diagrams/drawing7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Relationship Id="rId22" Type="http://schemas.openxmlformats.org/officeDocument/2006/relationships/diagramData" Target="../diagrams/data6.xml"/><Relationship Id="rId27" Type="http://schemas.openxmlformats.org/officeDocument/2006/relationships/diagramData" Target="../diagrams/data7.xml"/><Relationship Id="rId30" Type="http://schemas.openxmlformats.org/officeDocument/2006/relationships/diagramColors" Target="../diagrams/colors7.xml"/><Relationship Id="rId35" Type="http://schemas.openxmlformats.org/officeDocument/2006/relationships/diagramColors" Target="../diagrams/colors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KIV/ZEP – 201</a:t>
            </a:r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Lehký úvod do paralelního výpočtu a GPGPU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typický HW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urychlení může</a:t>
            </a:r>
            <a:br>
              <a:rPr lang="cs-CZ" dirty="0" smtClean="0"/>
            </a:br>
            <a:r>
              <a:rPr lang="cs-CZ" dirty="0" smtClean="0"/>
              <a:t>být významné</a:t>
            </a:r>
          </a:p>
          <a:p>
            <a:pPr lvl="1"/>
            <a:r>
              <a:rPr lang="cs-CZ" dirty="0" smtClean="0"/>
              <a:t>typicky menší</a:t>
            </a:r>
            <a:br>
              <a:rPr lang="cs-CZ" dirty="0" smtClean="0"/>
            </a:br>
            <a:r>
              <a:rPr lang="cs-CZ" dirty="0" smtClean="0"/>
              <a:t>než počet vláken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470" y="548680"/>
            <a:ext cx="3890755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53"/>
          <a:stretch/>
        </p:blipFill>
        <p:spPr bwMode="auto">
          <a:xfrm>
            <a:off x="611560" y="3476495"/>
            <a:ext cx="4057650" cy="189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1274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typický HW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většina aplikací buď GPU nevyužívá, nebo ho využívá prostřednictvím DirectX nebo OpenGL pro vykreslení 3D scény </a:t>
            </a:r>
          </a:p>
          <a:p>
            <a:pPr lvl="1"/>
            <a:r>
              <a:rPr lang="cs-CZ" dirty="0" smtClean="0"/>
              <a:t>hry, semestrálky ze ZPG</a:t>
            </a:r>
          </a:p>
          <a:p>
            <a:r>
              <a:rPr lang="cs-CZ" dirty="0" smtClean="0"/>
              <a:t>Windows 7 využívá GPU pro veškeré vykreslování </a:t>
            </a:r>
            <a:r>
              <a:rPr lang="cs-CZ" dirty="0" smtClean="0"/>
              <a:t>okének, totéž platí o IE9</a:t>
            </a:r>
            <a:endParaRPr lang="cs-CZ" dirty="0" smtClean="0"/>
          </a:p>
          <a:p>
            <a:pPr lvl="1"/>
            <a:r>
              <a:rPr lang="cs-CZ" dirty="0" smtClean="0"/>
              <a:t>do té doby se o kreslení staralo CPU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454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Paralelní zpracování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funkční paralelismus</a:t>
            </a:r>
          </a:p>
          <a:p>
            <a:pPr lvl="1"/>
            <a:r>
              <a:rPr lang="cs-CZ" dirty="0" smtClean="0"/>
              <a:t>vhodné pro aplikace, </a:t>
            </a:r>
            <a:br>
              <a:rPr lang="cs-CZ" dirty="0" smtClean="0"/>
            </a:br>
            <a:r>
              <a:rPr lang="cs-CZ" dirty="0" smtClean="0"/>
              <a:t>které mají na vstupu</a:t>
            </a:r>
            <a:br>
              <a:rPr lang="cs-CZ" dirty="0" smtClean="0"/>
            </a:br>
            <a:r>
              <a:rPr lang="cs-CZ" dirty="0" smtClean="0"/>
              <a:t>množinu o N položkách a pro každou </a:t>
            </a:r>
            <a:br>
              <a:rPr lang="cs-CZ" dirty="0" smtClean="0"/>
            </a:br>
            <a:r>
              <a:rPr lang="cs-CZ" dirty="0" smtClean="0"/>
              <a:t>položku provedou algoritmus A1, </a:t>
            </a:r>
            <a:br>
              <a:rPr lang="cs-CZ" dirty="0" smtClean="0"/>
            </a:br>
            <a:r>
              <a:rPr lang="cs-CZ" dirty="0" smtClean="0"/>
              <a:t>nad jeho výsledkem pak algoritmus A2, </a:t>
            </a:r>
            <a:br>
              <a:rPr lang="cs-CZ" dirty="0" smtClean="0"/>
            </a:br>
            <a:r>
              <a:rPr lang="cs-CZ" dirty="0" smtClean="0"/>
              <a:t>nad výsledkem A3, ... </a:t>
            </a:r>
          </a:p>
          <a:p>
            <a:pPr lvl="2"/>
            <a:r>
              <a:rPr lang="cs-CZ" dirty="0" smtClean="0"/>
              <a:t>např. filtrace a konverze sady obrázků, komprese souborů (načtení souboru do paměti, komprese dat z paměti do paměti, uložení paměti na disk)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24047838"/>
              </p:ext>
            </p:extLst>
          </p:nvPr>
        </p:nvGraphicFramePr>
        <p:xfrm>
          <a:off x="5364088" y="620688"/>
          <a:ext cx="3120008" cy="1527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7881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Paralelní zpracování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algoritmus vykonáván jednou paralelní jednotkou (PE)</a:t>
            </a:r>
          </a:p>
          <a:p>
            <a:r>
              <a:rPr lang="cs-CZ" dirty="0" smtClean="0"/>
              <a:t>když PE činnost dokončí předá výsledek dalšímu PE v procesní „rouře“</a:t>
            </a:r>
          </a:p>
          <a:p>
            <a:r>
              <a:rPr lang="cs-CZ" dirty="0" smtClean="0"/>
              <a:t>v čase t = 0, pracuje PE1, PEx neaktivní</a:t>
            </a:r>
          </a:p>
          <a:p>
            <a:r>
              <a:rPr lang="cs-CZ" dirty="0" smtClean="0"/>
              <a:t>v čase t = t1, PE1 zpracovává druhou položku, PE2 první položku, PEx neaktivní </a:t>
            </a:r>
          </a:p>
        </p:txBody>
      </p:sp>
    </p:spTree>
    <p:extLst>
      <p:ext uri="{BB962C8B-B14F-4D97-AF65-F5344CB8AC3E}">
        <p14:creationId xmlns:p14="http://schemas.microsoft.com/office/powerpoint/2010/main" val="3478403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Paralelní zpracování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407512"/>
              </p:ext>
            </p:extLst>
          </p:nvPr>
        </p:nvGraphicFramePr>
        <p:xfrm>
          <a:off x="740042" y="1055320"/>
          <a:ext cx="3168352" cy="950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40042" y="836712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t=0</a:t>
            </a:r>
            <a:endParaRPr lang="cs-CZ" dirty="0"/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970788"/>
              </p:ext>
            </p:extLst>
          </p:nvPr>
        </p:nvGraphicFramePr>
        <p:xfrm>
          <a:off x="740042" y="2164892"/>
          <a:ext cx="3123364" cy="937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40042" y="198884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t=1</a:t>
            </a:r>
            <a:endParaRPr lang="cs-CZ" dirty="0"/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5791921"/>
              </p:ext>
            </p:extLst>
          </p:nvPr>
        </p:nvGraphicFramePr>
        <p:xfrm>
          <a:off x="755576" y="3370184"/>
          <a:ext cx="3106930" cy="932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40042" y="3131676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t=2</a:t>
            </a:r>
            <a:endParaRPr lang="cs-CZ" dirty="0"/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6958755"/>
              </p:ext>
            </p:extLst>
          </p:nvPr>
        </p:nvGraphicFramePr>
        <p:xfrm>
          <a:off x="764934" y="4433197"/>
          <a:ext cx="3132976" cy="940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40042" y="4257695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t=3</a:t>
            </a:r>
            <a:endParaRPr lang="cs-CZ" dirty="0"/>
          </a:p>
        </p:txBody>
      </p:sp>
      <p:graphicFrame>
        <p:nvGraphicFramePr>
          <p:cNvPr id="1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7278631"/>
              </p:ext>
            </p:extLst>
          </p:nvPr>
        </p:nvGraphicFramePr>
        <p:xfrm>
          <a:off x="4788024" y="1055320"/>
          <a:ext cx="3168352" cy="950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88024" y="836712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t=n-1</a:t>
            </a:r>
            <a:endParaRPr lang="cs-CZ" dirty="0"/>
          </a:p>
        </p:txBody>
      </p:sp>
      <p:graphicFrame>
        <p:nvGraphicFramePr>
          <p:cNvPr id="2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79118"/>
              </p:ext>
            </p:extLst>
          </p:nvPr>
        </p:nvGraphicFramePr>
        <p:xfrm>
          <a:off x="4788024" y="2164892"/>
          <a:ext cx="3123364" cy="937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788024" y="1988840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t=n</a:t>
            </a:r>
            <a:endParaRPr lang="cs-CZ" dirty="0"/>
          </a:p>
        </p:txBody>
      </p:sp>
      <p:graphicFrame>
        <p:nvGraphicFramePr>
          <p:cNvPr id="2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521856"/>
              </p:ext>
            </p:extLst>
          </p:nvPr>
        </p:nvGraphicFramePr>
        <p:xfrm>
          <a:off x="4803558" y="3370184"/>
          <a:ext cx="3106930" cy="932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788024" y="3131676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t=n+1</a:t>
            </a:r>
            <a:endParaRPr lang="cs-CZ" dirty="0"/>
          </a:p>
        </p:txBody>
      </p:sp>
      <p:graphicFrame>
        <p:nvGraphicFramePr>
          <p:cNvPr id="2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2472560"/>
              </p:ext>
            </p:extLst>
          </p:nvPr>
        </p:nvGraphicFramePr>
        <p:xfrm>
          <a:off x="4812916" y="4433197"/>
          <a:ext cx="3132976" cy="940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788024" y="4257695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t=n+2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299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Paralelní zpracování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předpokladu, že žádné PE nemusí čekat, tak urychlení pro velká N je: </a:t>
            </a:r>
            <a:r>
              <a:rPr lang="cs-CZ" dirty="0" smtClean="0">
                <a:sym typeface="Symbol"/>
              </a:rPr>
              <a:t> k</a:t>
            </a:r>
          </a:p>
          <a:p>
            <a:pPr lvl="1"/>
            <a:r>
              <a:rPr lang="cs-CZ" dirty="0" smtClean="0"/>
              <a:t>k = počet PE</a:t>
            </a:r>
          </a:p>
          <a:p>
            <a:r>
              <a:rPr lang="cs-CZ" dirty="0" smtClean="0"/>
              <a:t>problém: všechny PE musí pracovat stejně dlouho, jinak musí na sebe čekat</a:t>
            </a:r>
          </a:p>
          <a:p>
            <a:r>
              <a:rPr lang="cs-CZ" dirty="0" smtClean="0"/>
              <a:t>možné řešení = producent – konzument</a:t>
            </a:r>
          </a:p>
          <a:p>
            <a:pPr lvl="1"/>
            <a:r>
              <a:rPr lang="cs-CZ" dirty="0" smtClean="0"/>
              <a:t>mezi PE existuje fronta (buffer), producent PE vloží data do fronty a pokračuje, konzument ho někdy vybere a zpracuje</a:t>
            </a:r>
          </a:p>
        </p:txBody>
      </p:sp>
    </p:spTree>
    <p:extLst>
      <p:ext uri="{BB962C8B-B14F-4D97-AF65-F5344CB8AC3E}">
        <p14:creationId xmlns:p14="http://schemas.microsoft.com/office/powerpoint/2010/main" val="92476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Paralelní zpracování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producent-konzument je obecná technika</a:t>
            </a:r>
          </a:p>
          <a:p>
            <a:pPr lvl="1"/>
            <a:r>
              <a:rPr lang="cs-CZ" dirty="0" smtClean="0"/>
              <a:t>producentů může být více (tj. např. trvá-li algoritmus A2 2x dlouho, než A3 a A1, pak A2 provozován dvěmi PE souběžně</a:t>
            </a:r>
            <a:endParaRPr lang="cs-CZ" dirty="0"/>
          </a:p>
        </p:txBody>
      </p:sp>
      <p:sp>
        <p:nvSpPr>
          <p:cNvPr id="5" name="Rounded Rectangle 4"/>
          <p:cNvSpPr/>
          <p:nvPr/>
        </p:nvSpPr>
        <p:spPr>
          <a:xfrm>
            <a:off x="899592" y="3284984"/>
            <a:ext cx="12600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PE1 (A1)</a:t>
            </a:r>
            <a:endParaRPr lang="cs-CZ" dirty="0"/>
          </a:p>
        </p:txBody>
      </p:sp>
      <p:sp>
        <p:nvSpPr>
          <p:cNvPr id="7" name="Rounded Rectangle 6"/>
          <p:cNvSpPr/>
          <p:nvPr/>
        </p:nvSpPr>
        <p:spPr>
          <a:xfrm>
            <a:off x="7164288" y="3284984"/>
            <a:ext cx="1260000" cy="5040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PE4 (A3)</a:t>
            </a:r>
            <a:endParaRPr lang="cs-CZ" dirty="0"/>
          </a:p>
        </p:txBody>
      </p:sp>
      <p:sp>
        <p:nvSpPr>
          <p:cNvPr id="8" name="Rounded Rectangle 7"/>
          <p:cNvSpPr/>
          <p:nvPr/>
        </p:nvSpPr>
        <p:spPr>
          <a:xfrm>
            <a:off x="3995936" y="2653480"/>
            <a:ext cx="1260000" cy="5040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PE2 (A2)</a:t>
            </a:r>
            <a:endParaRPr lang="cs-CZ" dirty="0"/>
          </a:p>
        </p:txBody>
      </p:sp>
      <p:sp>
        <p:nvSpPr>
          <p:cNvPr id="9" name="Rounded Rectangle 8"/>
          <p:cNvSpPr/>
          <p:nvPr/>
        </p:nvSpPr>
        <p:spPr>
          <a:xfrm>
            <a:off x="3995936" y="3789040"/>
            <a:ext cx="1260000" cy="5040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PE3 (A2)</a:t>
            </a:r>
            <a:endParaRPr lang="cs-CZ" dirty="0"/>
          </a:p>
        </p:txBody>
      </p:sp>
      <p:sp>
        <p:nvSpPr>
          <p:cNvPr id="11" name="Flowchart: Multidocument 10"/>
          <p:cNvSpPr/>
          <p:nvPr/>
        </p:nvSpPr>
        <p:spPr>
          <a:xfrm>
            <a:off x="2483768" y="3157536"/>
            <a:ext cx="1060704" cy="758952"/>
          </a:xfrm>
          <a:prstGeom prst="flowChartMultidocumen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fronta</a:t>
            </a:r>
            <a:endParaRPr lang="cs-CZ" dirty="0"/>
          </a:p>
        </p:txBody>
      </p:sp>
      <p:sp>
        <p:nvSpPr>
          <p:cNvPr id="12" name="Flowchart: Multidocument 11"/>
          <p:cNvSpPr/>
          <p:nvPr/>
        </p:nvSpPr>
        <p:spPr>
          <a:xfrm>
            <a:off x="5652120" y="3157536"/>
            <a:ext cx="1060704" cy="758952"/>
          </a:xfrm>
          <a:prstGeom prst="flowChartMultidocumen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fronta</a:t>
            </a:r>
            <a:endParaRPr lang="cs-CZ" dirty="0"/>
          </a:p>
        </p:txBody>
      </p:sp>
      <p:cxnSp>
        <p:nvCxnSpPr>
          <p:cNvPr id="14" name="Straight Arrow Connector 13"/>
          <p:cNvCxnSpPr>
            <a:stCxn id="5" idx="3"/>
            <a:endCxn id="11" idx="1"/>
          </p:cNvCxnSpPr>
          <p:nvPr/>
        </p:nvCxnSpPr>
        <p:spPr>
          <a:xfrm>
            <a:off x="2159592" y="3537012"/>
            <a:ext cx="3241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3"/>
            <a:endCxn id="7" idx="1"/>
          </p:cNvCxnSpPr>
          <p:nvPr/>
        </p:nvCxnSpPr>
        <p:spPr>
          <a:xfrm>
            <a:off x="6712824" y="3537012"/>
            <a:ext cx="4514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3"/>
            <a:endCxn id="9" idx="1"/>
          </p:cNvCxnSpPr>
          <p:nvPr/>
        </p:nvCxnSpPr>
        <p:spPr>
          <a:xfrm>
            <a:off x="3544472" y="3537012"/>
            <a:ext cx="45146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3"/>
            <a:endCxn id="8" idx="1"/>
          </p:cNvCxnSpPr>
          <p:nvPr/>
        </p:nvCxnSpPr>
        <p:spPr>
          <a:xfrm flipV="1">
            <a:off x="3544472" y="2905508"/>
            <a:ext cx="451464" cy="63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3"/>
            <a:endCxn id="12" idx="1"/>
          </p:cNvCxnSpPr>
          <p:nvPr/>
        </p:nvCxnSpPr>
        <p:spPr>
          <a:xfrm>
            <a:off x="5255936" y="2905508"/>
            <a:ext cx="396184" cy="63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3"/>
            <a:endCxn id="12" idx="1"/>
          </p:cNvCxnSpPr>
          <p:nvPr/>
        </p:nvCxnSpPr>
        <p:spPr>
          <a:xfrm flipV="1">
            <a:off x="5255936" y="3537012"/>
            <a:ext cx="39618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424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Paralelní zpracování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datový </a:t>
            </a:r>
            <a:r>
              <a:rPr lang="cs-CZ" dirty="0"/>
              <a:t>paralelismus</a:t>
            </a:r>
          </a:p>
          <a:p>
            <a:pPr lvl="1"/>
            <a:r>
              <a:rPr lang="cs-CZ" dirty="0"/>
              <a:t>vhodné pro aplikace, </a:t>
            </a:r>
            <a:r>
              <a:rPr lang="cs-CZ" dirty="0" smtClean="0"/>
              <a:t>které </a:t>
            </a:r>
            <a:r>
              <a:rPr lang="cs-CZ" dirty="0"/>
              <a:t>mají na vstupu</a:t>
            </a:r>
            <a:br>
              <a:rPr lang="cs-CZ" dirty="0"/>
            </a:br>
            <a:r>
              <a:rPr lang="cs-CZ" dirty="0"/>
              <a:t>množinu o N </a:t>
            </a:r>
            <a:r>
              <a:rPr lang="cs-CZ" dirty="0" smtClean="0"/>
              <a:t>položkách, které mohou být „nezávisle“ zpracovávány nějakým algoritmem</a:t>
            </a:r>
          </a:p>
          <a:p>
            <a:pPr lvl="1"/>
            <a:r>
              <a:rPr lang="cs-CZ" dirty="0" smtClean="0"/>
              <a:t>např. nalezení extrémů, součet matic, hledání </a:t>
            </a:r>
            <a:r>
              <a:rPr lang="cs-CZ" i="1" dirty="0" smtClean="0"/>
              <a:t>m</a:t>
            </a:r>
            <a:r>
              <a:rPr lang="cs-CZ" dirty="0" smtClean="0"/>
              <a:t> položek v datové struktuře, zobrazení scény ray-tracingem</a:t>
            </a:r>
          </a:p>
          <a:p>
            <a:pPr lvl="1"/>
            <a:r>
              <a:rPr lang="cs-CZ" dirty="0" smtClean="0"/>
              <a:t>lepší škálovatelnost (větší urychlení)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4966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Paralelní zpracování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jsou-li položky zcela nezávislé, paralelizace jse velmi snadná</a:t>
            </a:r>
          </a:p>
          <a:p>
            <a:r>
              <a:rPr lang="cs-CZ" dirty="0" smtClean="0"/>
              <a:t>závisí-li </a:t>
            </a:r>
            <a:r>
              <a:rPr lang="cs-CZ" dirty="0"/>
              <a:t>zpracování i-té položky na výsledku zpracování i-1-té </a:t>
            </a:r>
            <a:r>
              <a:rPr lang="cs-CZ" dirty="0" smtClean="0"/>
              <a:t>položky, pak vůbec nelze paralelizovat</a:t>
            </a:r>
          </a:p>
          <a:p>
            <a:r>
              <a:rPr lang="cs-CZ" dirty="0" smtClean="0"/>
              <a:t>obvykle něco mezi, tj. činnost PE se musí synchronizovat </a:t>
            </a:r>
          </a:p>
          <a:p>
            <a:pPr lvl="1"/>
            <a:r>
              <a:rPr lang="cs-CZ" dirty="0" smtClean="0"/>
              <a:t>musí se zajistit, aby závislé operace se vykonávaly ve stejném pořadí jako v případě sekvenčního procesu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135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Paraleln</a:t>
            </a:r>
            <a:r>
              <a:rPr lang="cs-CZ" dirty="0" smtClean="0"/>
              <a:t>í zpracování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požaduje-li PE1 ke své činnosti přístup k datům zpracovávaným PE2, musí čekat až PE2 práci s daty dokončí</a:t>
            </a:r>
          </a:p>
          <a:p>
            <a:r>
              <a:rPr lang="cs-CZ" dirty="0" smtClean="0"/>
              <a:t>deadlock = uváznutí – PE1 čeká na PE2 a PE2 čeká na PE1</a:t>
            </a:r>
          </a:p>
          <a:p>
            <a:pPr lvl="1"/>
            <a:r>
              <a:rPr lang="cs-CZ" dirty="0" smtClean="0"/>
              <a:t>cyklus může být i přes více PE</a:t>
            </a:r>
          </a:p>
          <a:p>
            <a:pPr lvl="1"/>
            <a:r>
              <a:rPr lang="cs-CZ" dirty="0" smtClean="0"/>
              <a:t>program přestane pracovat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program = zápis algoritmu v nějakém programovacím jazyce resp. přeložen do nativního nebo bytecodu</a:t>
            </a:r>
          </a:p>
          <a:p>
            <a:r>
              <a:rPr lang="cs-CZ" dirty="0" smtClean="0"/>
              <a:t>proces = popisovač běžícího programu; sestává z vláken</a:t>
            </a:r>
          </a:p>
          <a:p>
            <a:r>
              <a:rPr lang="cs-CZ" dirty="0" smtClean="0"/>
              <a:t>vlákno = běžící kód, tj. to, co dostává CPU (GPU), aby se provedly nějaké operace nad nějakými daty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Paralelní zpracování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řešení deadlocku</a:t>
            </a:r>
          </a:p>
          <a:p>
            <a:pPr lvl="1"/>
            <a:r>
              <a:rPr lang="cs-CZ" dirty="0" smtClean="0"/>
              <a:t>program je napsán tak, aby k deadlocku buď vůbec nemohlo dojít</a:t>
            </a:r>
          </a:p>
          <a:p>
            <a:pPr lvl="2"/>
            <a:r>
              <a:rPr lang="cs-CZ" dirty="0" smtClean="0"/>
              <a:t>priority PE, PE s nižší prioritou nesmí čekat se zdroji uzamčenými pro sebe</a:t>
            </a:r>
          </a:p>
          <a:p>
            <a:pPr lvl="1"/>
            <a:r>
              <a:rPr lang="cs-CZ" dirty="0" smtClean="0"/>
              <a:t>včasná detekce </a:t>
            </a:r>
          </a:p>
          <a:p>
            <a:pPr lvl="2"/>
            <a:r>
              <a:rPr lang="cs-CZ" dirty="0" smtClean="0"/>
              <a:t>kdyby čekání mělo vést k deadlocku, tak nebudeme čekat a stáhneme se</a:t>
            </a:r>
          </a:p>
          <a:p>
            <a:pPr lvl="3"/>
            <a:r>
              <a:rPr lang="cs-CZ" dirty="0" smtClean="0"/>
              <a:t>datové zámky</a:t>
            </a:r>
          </a:p>
          <a:p>
            <a:pPr lvl="3"/>
            <a:r>
              <a:rPr lang="cs-CZ" dirty="0" smtClean="0"/>
              <a:t>transakční mechanismus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Paralelní zpracování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řešení deadlocku</a:t>
            </a:r>
          </a:p>
          <a:p>
            <a:pPr lvl="1"/>
            <a:r>
              <a:rPr lang="cs-CZ" dirty="0" smtClean="0"/>
              <a:t>pozdní řešení = až to uvázne, tak se činnost nějakého vlákna (PE) násilně ukončí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Atomické operace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x = 45</a:t>
            </a:r>
          </a:p>
          <a:p>
            <a:pPr lvl="1"/>
            <a:r>
              <a:rPr lang="cs-CZ" dirty="0" smtClean="0"/>
              <a:t>atomická operace, pokud x je int</a:t>
            </a:r>
          </a:p>
          <a:p>
            <a:pPr lvl="1"/>
            <a:r>
              <a:rPr lang="cs-CZ" dirty="0" smtClean="0"/>
              <a:t>je-li x double nebo long, pak už ne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143116"/>
            <a:ext cx="5929354" cy="291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7688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Atomické operace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kód, který má běžet atomicky, je umístěn v tzv. kritické sekci</a:t>
            </a:r>
          </a:p>
          <a:p>
            <a:pPr lvl="1"/>
            <a:r>
              <a:rPr lang="cs-CZ" dirty="0" smtClean="0"/>
              <a:t>Java – klíčové slovo synchronized</a:t>
            </a:r>
          </a:p>
          <a:p>
            <a:r>
              <a:rPr lang="cs-CZ" dirty="0" smtClean="0"/>
              <a:t>pro jednoduché operace podpora v CPU</a:t>
            </a:r>
          </a:p>
          <a:p>
            <a:pPr lvl="1"/>
            <a:r>
              <a:rPr lang="cs-CZ" dirty="0" smtClean="0"/>
              <a:t>např. InterlockedIncrement, InterlockedAdd, InterlockedCompareExchange, ...</a:t>
            </a:r>
          </a:p>
          <a:p>
            <a:pPr lvl="1"/>
            <a:r>
              <a:rPr lang="cs-CZ" dirty="0" smtClean="0"/>
              <a:t>vždy rychlejší než vstupovat a vystupovat </a:t>
            </a:r>
            <a:br>
              <a:rPr lang="cs-CZ" dirty="0" smtClean="0"/>
            </a:br>
            <a:r>
              <a:rPr lang="cs-CZ" dirty="0" smtClean="0"/>
              <a:t>z kritické sekce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Vlákna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způsob založení vlákna (vykonává paralelní kód) v různých programovacích jazycích různý</a:t>
            </a:r>
          </a:p>
          <a:p>
            <a:r>
              <a:rPr lang="cs-CZ" dirty="0" smtClean="0"/>
              <a:t>OS Windows – funkce CreateThread</a:t>
            </a:r>
          </a:p>
          <a:p>
            <a:pPr lvl="1"/>
            <a:r>
              <a:rPr lang="cs-CZ" dirty="0" smtClean="0"/>
              <a:t>parametrem je adresa funkce, která se má v novém vlákně spustit</a:t>
            </a:r>
          </a:p>
          <a:p>
            <a:pPr>
              <a:buNone/>
              <a:defRPr/>
            </a:pPr>
            <a:r>
              <a:rPr lang="cs-CZ" dirty="0" smtClean="0"/>
              <a:t>Java – třída odvozena od Thread</a:t>
            </a:r>
            <a:br>
              <a:rPr lang="cs-CZ" dirty="0" smtClean="0"/>
            </a:br>
            <a:r>
              <a:rPr lang="en-GB" sz="2000" dirty="0" smtClean="0"/>
              <a:t>private class </a:t>
            </a:r>
            <a:r>
              <a:rPr lang="en-GB" sz="2000" dirty="0" err="1" smtClean="0"/>
              <a:t>CollectionAcceptor</a:t>
            </a:r>
            <a:r>
              <a:rPr lang="en-GB" sz="2000" dirty="0" smtClean="0"/>
              <a:t> extends Thread {</a:t>
            </a:r>
          </a:p>
          <a:p>
            <a:pPr>
              <a:buNone/>
              <a:defRPr/>
            </a:pPr>
            <a:r>
              <a:rPr lang="en-GB" sz="2000" dirty="0" smtClean="0"/>
              <a:t>	… }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GPU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více HW paralelních jednotek, ale jsou specializovány, nelze na nich vše</a:t>
            </a:r>
          </a:p>
          <a:p>
            <a:pPr lvl="1"/>
            <a:r>
              <a:rPr lang="cs-CZ" dirty="0" smtClean="0"/>
              <a:t>přesnost 32-bitový float</a:t>
            </a:r>
          </a:p>
          <a:p>
            <a:pPr lvl="1"/>
            <a:r>
              <a:rPr lang="cs-CZ" dirty="0" smtClean="0"/>
              <a:t>nelze pořádně pro závislá data</a:t>
            </a:r>
          </a:p>
          <a:p>
            <a:pPr lvl="1"/>
            <a:r>
              <a:rPr lang="cs-CZ" dirty="0" smtClean="0"/>
              <a:t>vhodné pro vektorové operace</a:t>
            </a:r>
          </a:p>
          <a:p>
            <a:pPr lvl="2"/>
            <a:r>
              <a:rPr lang="cs-CZ" dirty="0" smtClean="0"/>
              <a:t>maticový počet, vyhledávání, </a:t>
            </a:r>
            <a:r>
              <a:rPr lang="cs-CZ" dirty="0" err="1" smtClean="0"/>
              <a:t>intepolace</a:t>
            </a:r>
            <a:r>
              <a:rPr lang="cs-CZ" dirty="0" smtClean="0"/>
              <a:t>, filtrování obrázků, holografie ...</a:t>
            </a:r>
          </a:p>
          <a:p>
            <a:r>
              <a:rPr lang="cs-CZ" dirty="0" smtClean="0"/>
              <a:t>speciální programovací jazyky</a:t>
            </a:r>
          </a:p>
          <a:p>
            <a:pPr lvl="1"/>
            <a:r>
              <a:rPr lang="cs-CZ" dirty="0" smtClean="0"/>
              <a:t>DirectX: HLSL, OpenGL: GLSL,</a:t>
            </a:r>
          </a:p>
          <a:p>
            <a:pPr lvl="1"/>
            <a:r>
              <a:rPr lang="cs-CZ" dirty="0" smtClean="0"/>
              <a:t>nVidia: Cg, CUDA</a:t>
            </a:r>
            <a:endParaRPr lang="en-US" dirty="0" smtClean="0"/>
          </a:p>
          <a:p>
            <a:pPr lvl="1"/>
            <a:r>
              <a:rPr lang="en-US" dirty="0" smtClean="0"/>
              <a:t>ATI (AMD), nVidia: </a:t>
            </a:r>
            <a:r>
              <a:rPr lang="en-US" dirty="0" err="1" smtClean="0"/>
              <a:t>OpenCL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GPU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 zcela odlišný:</a:t>
            </a:r>
          </a:p>
          <a:p>
            <a:pPr lvl="1"/>
            <a:r>
              <a:rPr lang="cs-CZ" dirty="0" smtClean="0"/>
              <a:t>typicky se specifikuje 2D rozlišení řešení </a:t>
            </a:r>
          </a:p>
          <a:p>
            <a:pPr lvl="2"/>
            <a:r>
              <a:rPr lang="cs-CZ" dirty="0" smtClean="0"/>
              <a:t>tj. počet vláken – bývá větší, než počet HW</a:t>
            </a:r>
          </a:p>
          <a:p>
            <a:pPr lvl="1"/>
            <a:r>
              <a:rPr lang="cs-CZ" dirty="0" smtClean="0"/>
              <a:t>data předávána texturou</a:t>
            </a:r>
          </a:p>
          <a:p>
            <a:pPr lvl="1"/>
            <a:r>
              <a:rPr lang="cs-CZ" dirty="0" smtClean="0"/>
              <a:t>načte se speciální program do gr. karty</a:t>
            </a:r>
          </a:p>
          <a:p>
            <a:pPr lvl="1"/>
            <a:r>
              <a:rPr lang="cs-CZ" dirty="0" smtClean="0"/>
              <a:t>provede se „vykreslení“</a:t>
            </a:r>
          </a:p>
          <a:p>
            <a:pPr lvl="1"/>
            <a:r>
              <a:rPr lang="cs-CZ" dirty="0" smtClean="0"/>
              <a:t>výsledek přečte do hlavní op. paměti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Příště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checksums, kryptování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69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Paralelní zpracování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paralelní zpracování = více HW jednotek spolupracuje na řešení úkolu</a:t>
            </a:r>
          </a:p>
          <a:p>
            <a:pPr lvl="1"/>
            <a:r>
              <a:rPr lang="cs-CZ" dirty="0" smtClean="0"/>
              <a:t>pracují souběžně</a:t>
            </a:r>
          </a:p>
          <a:p>
            <a:pPr lvl="1"/>
            <a:r>
              <a:rPr lang="cs-CZ" dirty="0" smtClean="0"/>
              <a:t>na každé jednotce jedno vlákno</a:t>
            </a:r>
          </a:p>
          <a:p>
            <a:r>
              <a:rPr lang="cs-CZ" dirty="0" smtClean="0"/>
              <a:t>obvykle nějaká jednotka čas od času musí počkat na jinou jednotku </a:t>
            </a:r>
            <a:r>
              <a:rPr lang="cs-CZ" dirty="0" smtClean="0">
                <a:sym typeface="Symbol"/>
              </a:rPr>
              <a:t> 4 jednotky neudělají práci za ¼ času</a:t>
            </a:r>
          </a:p>
          <a:p>
            <a:pPr lvl="1"/>
            <a:r>
              <a:rPr lang="cs-CZ" dirty="0" smtClean="0">
                <a:sym typeface="Symbol"/>
              </a:rPr>
              <a:t>obvykle platí, že čím více jednotek použito, tím menší zisk, přidáme-li další jednotku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271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typický HW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počítače do kanceláře / domácnosti</a:t>
            </a:r>
          </a:p>
          <a:p>
            <a:pPr lvl="1"/>
            <a:r>
              <a:rPr lang="cs-CZ" dirty="0" smtClean="0"/>
              <a:t>základ </a:t>
            </a:r>
            <a:r>
              <a:rPr lang="cs-CZ" dirty="0" smtClean="0"/>
              <a:t>(duben 2011) </a:t>
            </a:r>
            <a:r>
              <a:rPr lang="cs-CZ" dirty="0" smtClean="0"/>
              <a:t>7000 </a:t>
            </a:r>
            <a:r>
              <a:rPr lang="cs-CZ" dirty="0" smtClean="0"/>
              <a:t>Kč</a:t>
            </a: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671031"/>
              </p:ext>
            </p:extLst>
          </p:nvPr>
        </p:nvGraphicFramePr>
        <p:xfrm>
          <a:off x="755575" y="1527656"/>
          <a:ext cx="7699229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705"/>
                <a:gridCol w="5741524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procesor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effectLst/>
                        </a:rPr>
                        <a:t>Intel </a:t>
                      </a:r>
                      <a:r>
                        <a:rPr lang="cs-CZ" b="1" dirty="0" err="1" smtClean="0">
                          <a:effectLst/>
                        </a:rPr>
                        <a:t>Celeron</a:t>
                      </a:r>
                      <a:r>
                        <a:rPr lang="cs-CZ" b="1" dirty="0" smtClean="0">
                          <a:effectLst/>
                        </a:rPr>
                        <a:t> </a:t>
                      </a:r>
                      <a:r>
                        <a:rPr lang="cs-CZ" b="1" dirty="0" err="1" smtClean="0">
                          <a:effectLst/>
                        </a:rPr>
                        <a:t>Dual-Core</a:t>
                      </a:r>
                      <a:r>
                        <a:rPr lang="cs-CZ" b="1" dirty="0" smtClean="0">
                          <a:effectLst/>
                        </a:rPr>
                        <a:t> E3400 BOX 2.6GHz </a:t>
                      </a:r>
                      <a:r>
                        <a:rPr lang="cs-CZ" dirty="0" smtClean="0">
                          <a:effectLst/>
                        </a:rPr>
                        <a:t>– </a:t>
                      </a:r>
                      <a:r>
                        <a:rPr lang="cs-CZ" dirty="0" smtClean="0">
                          <a:effectLst/>
                        </a:rPr>
                        <a:t>975 </a:t>
                      </a:r>
                      <a:r>
                        <a:rPr lang="cs-CZ" dirty="0" smtClean="0">
                          <a:effectLst/>
                        </a:rPr>
                        <a:t>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</a:t>
                      </a:r>
                      <a:r>
                        <a:rPr lang="cs-CZ" baseline="0" dirty="0" smtClean="0"/>
                        <a:t> deska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effectLst/>
                        </a:rPr>
                        <a:t>ASUS P5G41TD-M PRO, </a:t>
                      </a:r>
                      <a:br>
                        <a:rPr lang="cs-CZ" dirty="0" smtClean="0">
                          <a:effectLst/>
                        </a:rPr>
                      </a:br>
                      <a:r>
                        <a:rPr lang="cs-CZ" b="1" dirty="0" smtClean="0">
                          <a:effectLst/>
                        </a:rPr>
                        <a:t>VGA Intel GMA 4500 </a:t>
                      </a:r>
                      <a:r>
                        <a:rPr lang="cs-CZ" dirty="0" smtClean="0">
                          <a:effectLst/>
                        </a:rPr>
                        <a:t>– 1266 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paměť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effectLst/>
                        </a:rPr>
                        <a:t>2× 2GB Kingston DIMM DDR III 1333MHz – 954 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pevný disk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effectLst/>
                        </a:rPr>
                        <a:t>WD </a:t>
                      </a:r>
                      <a:r>
                        <a:rPr lang="cs-CZ" dirty="0" err="1" smtClean="0">
                          <a:effectLst/>
                        </a:rPr>
                        <a:t>Caviar</a:t>
                      </a:r>
                      <a:r>
                        <a:rPr lang="cs-CZ" dirty="0" smtClean="0">
                          <a:effectLst/>
                        </a:rPr>
                        <a:t> Blue WD5000AAKX - 500GB SATA III – 851 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ostatní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DVD </a:t>
                      </a:r>
                      <a:r>
                        <a:rPr lang="cs-CZ" dirty="0" smtClean="0">
                          <a:effectLst/>
                        </a:rPr>
                        <a:t>LG GH22NS</a:t>
                      </a:r>
                      <a:r>
                        <a:rPr lang="cs-CZ" dirty="0" smtClean="0"/>
                        <a:t>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err="1" smtClean="0">
                          <a:effectLst/>
                        </a:rPr>
                        <a:t>Cooler</a:t>
                      </a:r>
                      <a:r>
                        <a:rPr lang="cs-CZ" dirty="0" smtClean="0">
                          <a:effectLst/>
                        </a:rPr>
                        <a:t> Master </a:t>
                      </a:r>
                      <a:r>
                        <a:rPr lang="cs-CZ" dirty="0" err="1" smtClean="0">
                          <a:effectLst/>
                        </a:rPr>
                        <a:t>Elite</a:t>
                      </a:r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341 </a:t>
                      </a:r>
                      <a:r>
                        <a:rPr lang="cs-CZ" baseline="0" dirty="0" smtClean="0">
                          <a:effectLst/>
                        </a:rPr>
                        <a:t>skříň</a:t>
                      </a:r>
                      <a:r>
                        <a:rPr lang="cs-CZ" dirty="0" smtClean="0">
                          <a:effectLst/>
                        </a:rPr>
                        <a:t>, </a:t>
                      </a:r>
                      <a:r>
                        <a:rPr lang="cs-CZ" dirty="0" err="1" smtClean="0">
                          <a:effectLst/>
                        </a:rPr>
                        <a:t>Seasonic</a:t>
                      </a:r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err="1" smtClean="0">
                          <a:effectLst/>
                        </a:rPr>
                        <a:t>Energy</a:t>
                      </a:r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err="1" smtClean="0">
                          <a:effectLst/>
                        </a:rPr>
                        <a:t>Knight</a:t>
                      </a:r>
                      <a:r>
                        <a:rPr lang="cs-CZ" dirty="0" smtClean="0">
                          <a:effectLst/>
                        </a:rPr>
                        <a:t> SS</a:t>
                      </a:r>
                      <a:r>
                        <a:rPr lang="cs-CZ" baseline="0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350W zdroj, </a:t>
                      </a:r>
                      <a:r>
                        <a:rPr lang="en-US" dirty="0" smtClean="0">
                          <a:effectLst/>
                        </a:rPr>
                        <a:t>MS Windows 7 Home Premium </a:t>
                      </a:r>
                      <a:r>
                        <a:rPr lang="cs-CZ" dirty="0" smtClean="0">
                          <a:effectLst/>
                        </a:rPr>
                        <a:t>SP1 </a:t>
                      </a:r>
                      <a:r>
                        <a:rPr lang="en-US" dirty="0" smtClean="0">
                          <a:effectLst/>
                        </a:rPr>
                        <a:t>CZ 64bit OEM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167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typický HW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počítače do kanceláře / domácnosti</a:t>
            </a:r>
          </a:p>
          <a:p>
            <a:pPr lvl="1"/>
            <a:r>
              <a:rPr lang="cs-CZ" dirty="0" smtClean="0"/>
              <a:t>základ </a:t>
            </a:r>
            <a:r>
              <a:rPr lang="cs-CZ" dirty="0" smtClean="0"/>
              <a:t>(duben 2011) 9700 Kč</a:t>
            </a: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400389"/>
              </p:ext>
            </p:extLst>
          </p:nvPr>
        </p:nvGraphicFramePr>
        <p:xfrm>
          <a:off x="755576" y="1570072"/>
          <a:ext cx="7704853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4"/>
                <a:gridCol w="5760639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AMD platforma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procesor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effectLst/>
                        </a:rPr>
                        <a:t>AMD </a:t>
                      </a:r>
                      <a:r>
                        <a:rPr lang="cs-CZ" b="1" dirty="0" smtClean="0">
                          <a:effectLst/>
                        </a:rPr>
                        <a:t>Athlon II </a:t>
                      </a:r>
                      <a:r>
                        <a:rPr lang="cs-CZ" b="1" dirty="0" smtClean="0">
                          <a:effectLst/>
                        </a:rPr>
                        <a:t>X3 450 3.2GHz </a:t>
                      </a:r>
                      <a:r>
                        <a:rPr lang="cs-CZ" dirty="0" smtClean="0">
                          <a:effectLst/>
                        </a:rPr>
                        <a:t>– </a:t>
                      </a:r>
                      <a:r>
                        <a:rPr lang="cs-CZ" dirty="0" smtClean="0">
                          <a:effectLst/>
                        </a:rPr>
                        <a:t>1594 </a:t>
                      </a:r>
                      <a:r>
                        <a:rPr lang="cs-CZ" dirty="0" smtClean="0">
                          <a:effectLst/>
                        </a:rPr>
                        <a:t>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</a:t>
                      </a:r>
                      <a:r>
                        <a:rPr lang="cs-CZ" baseline="0" dirty="0" smtClean="0"/>
                        <a:t> deska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effectLst/>
                        </a:rPr>
                        <a:t>ASUS M4A88T-V EVO/USB3, </a:t>
                      </a:r>
                      <a:br>
                        <a:rPr lang="cs-CZ" dirty="0" smtClean="0">
                          <a:effectLst/>
                        </a:rPr>
                      </a:br>
                      <a:r>
                        <a:rPr lang="cs-CZ" b="1" dirty="0" smtClean="0">
                          <a:effectLst/>
                        </a:rPr>
                        <a:t>VGA ATI HD4250 </a:t>
                      </a:r>
                      <a:r>
                        <a:rPr lang="cs-CZ" dirty="0" smtClean="0">
                          <a:effectLst/>
                        </a:rPr>
                        <a:t>– 2010 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paměť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effectLst/>
                        </a:rPr>
                        <a:t>2× </a:t>
                      </a:r>
                      <a:r>
                        <a:rPr lang="cs-CZ" dirty="0" smtClean="0">
                          <a:effectLst/>
                        </a:rPr>
                        <a:t>2GB </a:t>
                      </a:r>
                      <a:r>
                        <a:rPr lang="cs-CZ" dirty="0" smtClean="0">
                          <a:effectLst/>
                        </a:rPr>
                        <a:t>Kingston DIMM </a:t>
                      </a:r>
                      <a:r>
                        <a:rPr lang="cs-CZ" dirty="0" smtClean="0">
                          <a:effectLst/>
                        </a:rPr>
                        <a:t>DDR </a:t>
                      </a:r>
                      <a:r>
                        <a:rPr lang="cs-CZ" dirty="0" smtClean="0">
                          <a:effectLst/>
                        </a:rPr>
                        <a:t>III 1333MHz </a:t>
                      </a:r>
                      <a:r>
                        <a:rPr lang="cs-CZ" dirty="0" smtClean="0">
                          <a:effectLst/>
                        </a:rPr>
                        <a:t>– 954 </a:t>
                      </a:r>
                      <a:r>
                        <a:rPr lang="cs-CZ" dirty="0" smtClean="0">
                          <a:effectLst/>
                        </a:rPr>
                        <a:t>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pevný disk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effectLst/>
                        </a:rPr>
                        <a:t>WD </a:t>
                      </a:r>
                      <a:r>
                        <a:rPr lang="cs-CZ" dirty="0" err="1" smtClean="0">
                          <a:effectLst/>
                        </a:rPr>
                        <a:t>Caviar</a:t>
                      </a:r>
                      <a:r>
                        <a:rPr lang="cs-CZ" dirty="0" smtClean="0">
                          <a:effectLst/>
                        </a:rPr>
                        <a:t> Blue WD5000AAKX - 500GB SATA III – 851 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ostatní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DVD </a:t>
                      </a:r>
                      <a:r>
                        <a:rPr lang="cs-CZ" dirty="0" smtClean="0">
                          <a:effectLst/>
                        </a:rPr>
                        <a:t>LG GH22NS</a:t>
                      </a:r>
                      <a:r>
                        <a:rPr lang="cs-CZ" dirty="0" smtClean="0"/>
                        <a:t>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err="1" smtClean="0">
                          <a:effectLst/>
                        </a:rPr>
                        <a:t>Cooler</a:t>
                      </a:r>
                      <a:r>
                        <a:rPr lang="cs-CZ" dirty="0" smtClean="0">
                          <a:effectLst/>
                        </a:rPr>
                        <a:t> Master </a:t>
                      </a:r>
                      <a:r>
                        <a:rPr lang="cs-CZ" dirty="0" err="1" smtClean="0">
                          <a:effectLst/>
                        </a:rPr>
                        <a:t>Elite</a:t>
                      </a:r>
                      <a:r>
                        <a:rPr lang="cs-CZ" dirty="0" smtClean="0">
                          <a:effectLst/>
                        </a:rPr>
                        <a:t> 330</a:t>
                      </a:r>
                      <a:r>
                        <a:rPr lang="cs-CZ" baseline="0" dirty="0" smtClean="0">
                          <a:effectLst/>
                        </a:rPr>
                        <a:t> skříň</a:t>
                      </a:r>
                      <a:r>
                        <a:rPr lang="cs-CZ" dirty="0" smtClean="0">
                          <a:effectLst/>
                        </a:rPr>
                        <a:t>, </a:t>
                      </a:r>
                      <a:r>
                        <a:rPr lang="cs-CZ" dirty="0" err="1" smtClean="0">
                          <a:effectLst/>
                        </a:rPr>
                        <a:t>Seasonic</a:t>
                      </a:r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err="1" smtClean="0">
                          <a:effectLst/>
                        </a:rPr>
                        <a:t>Energy</a:t>
                      </a:r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err="1" smtClean="0">
                          <a:effectLst/>
                        </a:rPr>
                        <a:t>Knight</a:t>
                      </a:r>
                      <a:r>
                        <a:rPr lang="cs-CZ" dirty="0" smtClean="0">
                          <a:effectLst/>
                        </a:rPr>
                        <a:t> SS</a:t>
                      </a:r>
                      <a:r>
                        <a:rPr lang="cs-CZ" baseline="0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350W zdroj, </a:t>
                      </a:r>
                      <a:r>
                        <a:rPr lang="en-US" dirty="0" smtClean="0">
                          <a:effectLst/>
                        </a:rPr>
                        <a:t>MS Windows 7 Home Premium </a:t>
                      </a:r>
                      <a:r>
                        <a:rPr lang="cs-CZ" dirty="0" smtClean="0">
                          <a:effectLst/>
                        </a:rPr>
                        <a:t>SP1 </a:t>
                      </a:r>
                      <a:r>
                        <a:rPr lang="en-US" dirty="0" smtClean="0">
                          <a:effectLst/>
                        </a:rPr>
                        <a:t>CZ 64bit OEM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832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typický HW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AMD </a:t>
            </a:r>
            <a:r>
              <a:rPr lang="cs-CZ" dirty="0" err="1" smtClean="0"/>
              <a:t>Athlon</a:t>
            </a:r>
            <a:r>
              <a:rPr lang="cs-CZ" dirty="0" smtClean="0"/>
              <a:t> </a:t>
            </a:r>
            <a:r>
              <a:rPr lang="cs-CZ" dirty="0" smtClean="0"/>
              <a:t>II X3 450 3.2GHz </a:t>
            </a:r>
            <a:endParaRPr lang="cs-CZ" dirty="0" smtClean="0"/>
          </a:p>
          <a:p>
            <a:pPr lvl="1"/>
            <a:r>
              <a:rPr lang="cs-CZ" dirty="0" smtClean="0"/>
              <a:t>3 </a:t>
            </a:r>
            <a:r>
              <a:rPr lang="cs-CZ" dirty="0" smtClean="0"/>
              <a:t>jádra </a:t>
            </a:r>
            <a:r>
              <a:rPr lang="cs-CZ" dirty="0" smtClean="0"/>
              <a:t>(3 </a:t>
            </a:r>
            <a:r>
              <a:rPr lang="cs-CZ" dirty="0" smtClean="0"/>
              <a:t>paralelní jednotky)</a:t>
            </a:r>
          </a:p>
          <a:p>
            <a:r>
              <a:rPr lang="cs-CZ" dirty="0" smtClean="0"/>
              <a:t>Intel </a:t>
            </a:r>
            <a:r>
              <a:rPr lang="cs-CZ" dirty="0" err="1" smtClean="0"/>
              <a:t>Celeron</a:t>
            </a:r>
            <a:r>
              <a:rPr lang="cs-CZ" dirty="0" smtClean="0"/>
              <a:t> </a:t>
            </a:r>
            <a:r>
              <a:rPr lang="pt-BR" dirty="0" smtClean="0"/>
              <a:t>Dual-Core E3</a:t>
            </a:r>
            <a:r>
              <a:rPr lang="cs-CZ" dirty="0" smtClean="0"/>
              <a:t>40</a:t>
            </a:r>
            <a:r>
              <a:rPr lang="pt-BR" dirty="0" smtClean="0"/>
              <a:t>0 </a:t>
            </a:r>
            <a:r>
              <a:rPr lang="pt-BR" dirty="0"/>
              <a:t>2</a:t>
            </a:r>
            <a:r>
              <a:rPr lang="cs-CZ" dirty="0"/>
              <a:t>.</a:t>
            </a:r>
            <a:r>
              <a:rPr lang="pt-BR" dirty="0"/>
              <a:t>6GHz</a:t>
            </a:r>
            <a:r>
              <a:rPr lang="cs-CZ" dirty="0"/>
              <a:t> </a:t>
            </a:r>
          </a:p>
          <a:p>
            <a:pPr lvl="1"/>
            <a:r>
              <a:rPr lang="cs-CZ" dirty="0" smtClean="0"/>
              <a:t>2 </a:t>
            </a:r>
            <a:r>
              <a:rPr lang="cs-CZ" dirty="0"/>
              <a:t>jádra (2 paralelní jednotky</a:t>
            </a:r>
            <a:r>
              <a:rPr lang="cs-CZ" dirty="0" smtClean="0"/>
              <a:t>)</a:t>
            </a:r>
          </a:p>
          <a:p>
            <a:r>
              <a:rPr lang="cs-CZ" dirty="0" smtClean="0"/>
              <a:t>ATI </a:t>
            </a:r>
            <a:r>
              <a:rPr lang="cs-CZ" dirty="0" smtClean="0"/>
              <a:t>HD4250</a:t>
            </a:r>
            <a:endParaRPr lang="cs-CZ" dirty="0" smtClean="0"/>
          </a:p>
          <a:p>
            <a:pPr lvl="1"/>
            <a:r>
              <a:rPr lang="cs-CZ" dirty="0" smtClean="0"/>
              <a:t>integrovaná grafická karta</a:t>
            </a:r>
          </a:p>
          <a:p>
            <a:pPr lvl="1"/>
            <a:r>
              <a:rPr lang="cs-CZ" dirty="0" smtClean="0"/>
              <a:t>40 paralelních jednotek</a:t>
            </a:r>
          </a:p>
          <a:p>
            <a:pPr lvl="2"/>
            <a:r>
              <a:rPr lang="cs-CZ" dirty="0" smtClean="0"/>
              <a:t>streamové specializované jednotky</a:t>
            </a:r>
          </a:p>
          <a:p>
            <a:r>
              <a:rPr lang="cs-CZ" dirty="0"/>
              <a:t>Intel Graphics Media Accelerator </a:t>
            </a:r>
            <a:r>
              <a:rPr lang="cs-CZ" dirty="0" smtClean="0"/>
              <a:t>X4500</a:t>
            </a:r>
          </a:p>
          <a:p>
            <a:pPr lvl="1"/>
            <a:r>
              <a:rPr lang="cs-CZ" dirty="0" smtClean="0"/>
              <a:t>integrovaná grafická karta</a:t>
            </a:r>
          </a:p>
          <a:p>
            <a:pPr lvl="1"/>
            <a:r>
              <a:rPr lang="cs-CZ" dirty="0" smtClean="0"/>
              <a:t>10 paralelních jednotek</a:t>
            </a:r>
          </a:p>
          <a:p>
            <a:pPr lvl="2"/>
            <a:r>
              <a:rPr lang="cs-CZ" dirty="0" smtClean="0"/>
              <a:t>vektorové specializované jednotky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9064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typický HW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levnější počítač pro multimédia</a:t>
            </a:r>
          </a:p>
          <a:p>
            <a:pPr lvl="1"/>
            <a:r>
              <a:rPr lang="cs-CZ" dirty="0" smtClean="0"/>
              <a:t>cena kolem </a:t>
            </a:r>
            <a:r>
              <a:rPr lang="cs-CZ" dirty="0" smtClean="0"/>
              <a:t>21 tisíc</a:t>
            </a: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49168"/>
              </p:ext>
            </p:extLst>
          </p:nvPr>
        </p:nvGraphicFramePr>
        <p:xfrm>
          <a:off x="755576" y="1570072"/>
          <a:ext cx="7704853" cy="2936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44214"/>
                <a:gridCol w="576063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 smtClean="0"/>
                        <a:t>procesor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effectLst/>
                        </a:rPr>
                        <a:t>AMD </a:t>
                      </a:r>
                      <a:r>
                        <a:rPr lang="de-DE" dirty="0" err="1" smtClean="0">
                          <a:effectLst/>
                        </a:rPr>
                        <a:t>Phenom</a:t>
                      </a:r>
                      <a:r>
                        <a:rPr lang="de-DE" dirty="0" smtClean="0">
                          <a:effectLst/>
                        </a:rPr>
                        <a:t> II X6 1075T</a:t>
                      </a:r>
                      <a:r>
                        <a:rPr lang="cs-CZ" dirty="0" smtClean="0">
                          <a:effectLst/>
                        </a:rPr>
                        <a:t> 3GHz, </a:t>
                      </a:r>
                      <a:r>
                        <a:rPr lang="cs-CZ" b="0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Intel </a:t>
                      </a:r>
                      <a:r>
                        <a:rPr lang="cs-CZ" dirty="0" err="1" smtClean="0">
                          <a:effectLst/>
                        </a:rPr>
                        <a:t>Core</a:t>
                      </a:r>
                      <a:r>
                        <a:rPr lang="cs-CZ" dirty="0" smtClean="0">
                          <a:effectLst/>
                        </a:rPr>
                        <a:t> i5-750 2.66GHz</a:t>
                      </a:r>
                      <a:endParaRPr lang="cs-CZ" b="0" dirty="0" smtClean="0"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grafická karta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effectLst/>
                        </a:rPr>
                        <a:t>MSI N560GTX-Ti Twin Frozr II/OC</a:t>
                      </a:r>
                      <a:r>
                        <a:rPr lang="cs-CZ" b="1" dirty="0" smtClean="0">
                          <a:effectLst/>
                        </a:rPr>
                        <a:t>, </a:t>
                      </a:r>
                      <a:r>
                        <a:rPr lang="cs-CZ" b="1" dirty="0" err="1" smtClean="0">
                          <a:effectLst/>
                        </a:rPr>
                        <a:t>Sapphire</a:t>
                      </a:r>
                      <a:r>
                        <a:rPr lang="cs-CZ" b="1" dirty="0" smtClean="0">
                          <a:effectLst/>
                        </a:rPr>
                        <a:t> </a:t>
                      </a:r>
                      <a:r>
                        <a:rPr lang="cs-CZ" b="1" dirty="0" err="1" smtClean="0">
                          <a:effectLst/>
                        </a:rPr>
                        <a:t>Radeon</a:t>
                      </a:r>
                      <a:r>
                        <a:rPr lang="cs-CZ" b="1" dirty="0" smtClean="0">
                          <a:effectLst/>
                        </a:rPr>
                        <a:t> HD 6870 1GB DDR5</a:t>
                      </a:r>
                      <a:endParaRPr lang="cs-CZ" b="1" dirty="0" smtClean="0"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paměť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effectLst/>
                        </a:rPr>
                        <a:t>2×4GB </a:t>
                      </a:r>
                      <a:r>
                        <a:rPr lang="cs-CZ" dirty="0" smtClean="0">
                          <a:effectLst/>
                        </a:rPr>
                        <a:t>Kingston DIMM </a:t>
                      </a:r>
                      <a:r>
                        <a:rPr lang="cs-CZ" dirty="0" smtClean="0">
                          <a:effectLst/>
                        </a:rPr>
                        <a:t>DDR </a:t>
                      </a:r>
                      <a:r>
                        <a:rPr lang="cs-CZ" dirty="0" smtClean="0">
                          <a:effectLst/>
                        </a:rPr>
                        <a:t>III </a:t>
                      </a:r>
                      <a:r>
                        <a:rPr lang="cs-CZ" dirty="0" smtClean="0">
                          <a:effectLst/>
                        </a:rPr>
                        <a:t>1333MHz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pevný disk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effectLst/>
                        </a:rPr>
                        <a:t>WD Caviar Black WD1002FAEX</a:t>
                      </a:r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da-DK" dirty="0" smtClean="0">
                          <a:effectLst/>
                        </a:rPr>
                        <a:t>–</a:t>
                      </a:r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err="1" smtClean="0">
                          <a:effectLst/>
                        </a:rPr>
                        <a:t>Sata</a:t>
                      </a:r>
                      <a:r>
                        <a:rPr lang="cs-CZ" dirty="0" smtClean="0">
                          <a:effectLst/>
                        </a:rPr>
                        <a:t> III, </a:t>
                      </a:r>
                      <a:r>
                        <a:rPr lang="en-GB" dirty="0" smtClean="0">
                          <a:effectLst/>
                        </a:rPr>
                        <a:t>1TB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ostatní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DVD </a:t>
                      </a:r>
                      <a:r>
                        <a:rPr lang="cs-CZ" dirty="0" smtClean="0">
                          <a:effectLst/>
                        </a:rPr>
                        <a:t>LG GH22NS</a:t>
                      </a:r>
                      <a:r>
                        <a:rPr lang="cs-CZ" dirty="0" smtClean="0"/>
                        <a:t>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err="1" smtClean="0">
                          <a:effectLst/>
                        </a:rPr>
                        <a:t>CoolerMaster</a:t>
                      </a:r>
                      <a:r>
                        <a:rPr lang="cs-CZ" dirty="0" smtClean="0">
                          <a:effectLst/>
                        </a:rPr>
                        <a:t> Centurion 534, </a:t>
                      </a:r>
                      <a:r>
                        <a:rPr lang="cs-CZ" dirty="0" err="1" smtClean="0">
                          <a:effectLst/>
                        </a:rPr>
                        <a:t>Seasonic</a:t>
                      </a:r>
                      <a:r>
                        <a:rPr lang="cs-CZ" dirty="0" smtClean="0">
                          <a:effectLst/>
                        </a:rPr>
                        <a:t> S12II-520 520W Bronze zdroj, </a:t>
                      </a:r>
                      <a:r>
                        <a:rPr lang="en-US" dirty="0" smtClean="0">
                          <a:effectLst/>
                        </a:rPr>
                        <a:t>MS Windows 7 Home Premium </a:t>
                      </a:r>
                      <a:r>
                        <a:rPr lang="cs-CZ" dirty="0" smtClean="0">
                          <a:effectLst/>
                        </a:rPr>
                        <a:t>SP1 </a:t>
                      </a:r>
                      <a:r>
                        <a:rPr lang="en-US" dirty="0" smtClean="0">
                          <a:effectLst/>
                        </a:rPr>
                        <a:t>CZ 64bit OEM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254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typický HW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AMD </a:t>
            </a:r>
            <a:r>
              <a:rPr lang="de-DE" dirty="0" err="1"/>
              <a:t>Phenom</a:t>
            </a:r>
            <a:r>
              <a:rPr lang="de-DE" dirty="0"/>
              <a:t> II X6 1075T </a:t>
            </a:r>
            <a:r>
              <a:rPr lang="de-DE" dirty="0" smtClean="0"/>
              <a:t>3GHz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6 jader (6 jednotek) pro paralelní výpočet</a:t>
            </a:r>
          </a:p>
          <a:p>
            <a:r>
              <a:rPr lang="cs-CZ" dirty="0" smtClean="0"/>
              <a:t>Intel </a:t>
            </a:r>
            <a:r>
              <a:rPr lang="cs-CZ" dirty="0" err="1"/>
              <a:t>Core</a:t>
            </a:r>
            <a:r>
              <a:rPr lang="cs-CZ" dirty="0"/>
              <a:t> </a:t>
            </a:r>
            <a:r>
              <a:rPr lang="cs-CZ" dirty="0" smtClean="0"/>
              <a:t>i5-2500 </a:t>
            </a:r>
            <a:r>
              <a:rPr lang="cs-CZ" dirty="0" smtClean="0"/>
              <a:t>3</a:t>
            </a:r>
            <a:r>
              <a:rPr lang="cs-CZ" dirty="0" smtClean="0"/>
              <a:t>.3GHz</a:t>
            </a:r>
            <a:endParaRPr lang="cs-CZ" dirty="0" smtClean="0"/>
          </a:p>
          <a:p>
            <a:pPr lvl="1"/>
            <a:r>
              <a:rPr lang="cs-CZ" dirty="0"/>
              <a:t>4 jádra (4 </a:t>
            </a:r>
            <a:r>
              <a:rPr lang="cs-CZ" dirty="0" smtClean="0"/>
              <a:t>jednotky) </a:t>
            </a:r>
            <a:r>
              <a:rPr lang="cs-CZ" dirty="0"/>
              <a:t>pro paralelní výpočet</a:t>
            </a:r>
          </a:p>
          <a:p>
            <a:r>
              <a:rPr lang="it-IT" dirty="0"/>
              <a:t>Sapphire Radeon HD 6870 1GB </a:t>
            </a:r>
            <a:r>
              <a:rPr lang="it-IT" dirty="0" smtClean="0"/>
              <a:t>DDR5</a:t>
            </a:r>
            <a:endParaRPr lang="cs-CZ" dirty="0" smtClean="0"/>
          </a:p>
          <a:p>
            <a:pPr lvl="1"/>
            <a:r>
              <a:rPr lang="cs-CZ" dirty="0" smtClean="0"/>
              <a:t>1120 paralelních jednotek</a:t>
            </a:r>
          </a:p>
          <a:p>
            <a:pPr lvl="2"/>
            <a:r>
              <a:rPr lang="cs-CZ" dirty="0" err="1" smtClean="0"/>
              <a:t>streamové</a:t>
            </a:r>
            <a:r>
              <a:rPr lang="cs-CZ" dirty="0" smtClean="0"/>
              <a:t> </a:t>
            </a:r>
            <a:r>
              <a:rPr lang="cs-CZ" dirty="0"/>
              <a:t>specializované </a:t>
            </a:r>
            <a:r>
              <a:rPr lang="cs-CZ" dirty="0" smtClean="0"/>
              <a:t>jednotky</a:t>
            </a:r>
          </a:p>
          <a:p>
            <a:r>
              <a:rPr lang="cs-CZ" dirty="0"/>
              <a:t>MSI N560GTX-Ti </a:t>
            </a:r>
            <a:r>
              <a:rPr lang="cs-CZ" dirty="0" err="1"/>
              <a:t>Twin</a:t>
            </a:r>
            <a:r>
              <a:rPr lang="cs-CZ" dirty="0"/>
              <a:t> </a:t>
            </a:r>
            <a:r>
              <a:rPr lang="cs-CZ" dirty="0" err="1"/>
              <a:t>Frozr</a:t>
            </a:r>
            <a:r>
              <a:rPr lang="cs-CZ" dirty="0"/>
              <a:t> </a:t>
            </a:r>
            <a:r>
              <a:rPr lang="cs-CZ" dirty="0" smtClean="0"/>
              <a:t>II/OC 1GB</a:t>
            </a:r>
          </a:p>
          <a:p>
            <a:pPr lvl="1"/>
            <a:r>
              <a:rPr lang="en-GB" dirty="0"/>
              <a:t>GeForce GTX </a:t>
            </a:r>
            <a:r>
              <a:rPr lang="en-GB" dirty="0" smtClean="0"/>
              <a:t>560</a:t>
            </a:r>
            <a:endParaRPr lang="cs-CZ" dirty="0" smtClean="0"/>
          </a:p>
          <a:p>
            <a:pPr lvl="1"/>
            <a:r>
              <a:rPr lang="cs-CZ" dirty="0" smtClean="0"/>
              <a:t>384 CUDA jader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989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typický HW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většina aplikací </a:t>
            </a:r>
            <a:br>
              <a:rPr lang="cs-CZ" dirty="0" smtClean="0"/>
            </a:br>
            <a:r>
              <a:rPr lang="cs-CZ" dirty="0" smtClean="0"/>
              <a:t>zdaleka nevyužívá </a:t>
            </a:r>
            <a:br>
              <a:rPr lang="cs-CZ" dirty="0" smtClean="0"/>
            </a:br>
            <a:r>
              <a:rPr lang="cs-CZ" dirty="0" smtClean="0"/>
              <a:t>plný výkon CPU</a:t>
            </a:r>
          </a:p>
          <a:p>
            <a:pPr lvl="1"/>
            <a:r>
              <a:rPr lang="cs-CZ" dirty="0" smtClean="0"/>
              <a:t>sekvenční programy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262" y="548680"/>
            <a:ext cx="3782194" cy="4689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" t="-610" r="-949" b="59658"/>
          <a:stretch/>
        </p:blipFill>
        <p:spPr bwMode="auto">
          <a:xfrm>
            <a:off x="755576" y="3284984"/>
            <a:ext cx="4057650" cy="193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6255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8570</TotalTime>
  <Words>1179</Words>
  <Application>Microsoft Office PowerPoint</Application>
  <PresentationFormat>Předvádění na obrazovce (4:3)</PresentationFormat>
  <Paragraphs>225</Paragraphs>
  <Slides>27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Aspect</vt:lpstr>
      <vt:lpstr>KIV/ZEP – 2011</vt:lpstr>
      <vt:lpstr>Pojmy</vt:lpstr>
      <vt:lpstr>Paralelní zpracování</vt:lpstr>
      <vt:lpstr>Současný typický HW</vt:lpstr>
      <vt:lpstr>Současný typický HW</vt:lpstr>
      <vt:lpstr>Současný typický HW</vt:lpstr>
      <vt:lpstr>Současný typický HW</vt:lpstr>
      <vt:lpstr>Současný typický HW</vt:lpstr>
      <vt:lpstr>Současný typický HW</vt:lpstr>
      <vt:lpstr>Současný typický HW</vt:lpstr>
      <vt:lpstr>Současný typický HW</vt:lpstr>
      <vt:lpstr>Paralelní zpracování</vt:lpstr>
      <vt:lpstr>Paralelní zpracování</vt:lpstr>
      <vt:lpstr>Paralelní zpracování</vt:lpstr>
      <vt:lpstr>Paralelní zpracování</vt:lpstr>
      <vt:lpstr>Paralelní zpracování</vt:lpstr>
      <vt:lpstr>Paralelní zpracování</vt:lpstr>
      <vt:lpstr>Paralelní zpracování</vt:lpstr>
      <vt:lpstr>Paralelní zpracování</vt:lpstr>
      <vt:lpstr>Paralelní zpracování</vt:lpstr>
      <vt:lpstr>Paralelní zpracování</vt:lpstr>
      <vt:lpstr>Atomické operace</vt:lpstr>
      <vt:lpstr>Atomické operace</vt:lpstr>
      <vt:lpstr>Vlákna</vt:lpstr>
      <vt:lpstr>GPU</vt:lpstr>
      <vt:lpstr>GPU</vt:lpstr>
      <vt:lpstr>Příště</vt:lpstr>
    </vt:vector>
  </TitlesOfParts>
  <Company>BeSoft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KIV/PRJ2 - 2009</dc:title>
  <dc:creator>Josef Kohout</dc:creator>
  <cp:lastModifiedBy>Josef Kohout</cp:lastModifiedBy>
  <cp:revision>134</cp:revision>
  <cp:lastPrinted>2010-04-21T14:03:20Z</cp:lastPrinted>
  <dcterms:created xsi:type="dcterms:W3CDTF">2009-02-02T17:36:35Z</dcterms:created>
  <dcterms:modified xsi:type="dcterms:W3CDTF">2011-05-02T08:26:21Z</dcterms:modified>
</cp:coreProperties>
</file>