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92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42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096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61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787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075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996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068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92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9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34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14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7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10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01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31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89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A3F1A-9A3F-404F-A016-F9468894AB67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A79D2-7389-4C0C-9C10-1A7DA8F38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164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vladislav_k@hot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Projekty DMS teorie i realita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Vladislav Krásný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406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…..pokračování příkladu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Integrace ISZR</a:t>
            </a:r>
          </a:p>
          <a:p>
            <a:r>
              <a:rPr lang="cs-CZ" dirty="0" smtClean="0"/>
              <a:t>Vazba na ERP</a:t>
            </a:r>
          </a:p>
          <a:p>
            <a:r>
              <a:rPr lang="cs-CZ" dirty="0" smtClean="0"/>
              <a:t>Vnitřní legislativa……..</a:t>
            </a:r>
          </a:p>
          <a:p>
            <a:r>
              <a:rPr lang="cs-CZ" dirty="0" smtClean="0"/>
              <a:t>Problémy k vyřešení: konverze do .PDF/A, autorizovaná </a:t>
            </a:r>
            <a:r>
              <a:rPr lang="cs-CZ" dirty="0" err="1" smtClean="0"/>
              <a:t>vs</a:t>
            </a:r>
            <a:r>
              <a:rPr lang="cs-CZ" dirty="0" smtClean="0"/>
              <a:t> neautorizovaná konverze, validita certifikátů, průkaznost DDÚ, zobrazení, OCR, </a:t>
            </a:r>
            <a:r>
              <a:rPr lang="cs-CZ" dirty="0" err="1" smtClean="0"/>
              <a:t>fultext</a:t>
            </a:r>
            <a:r>
              <a:rPr lang="cs-CZ" dirty="0" smtClean="0"/>
              <a:t> BI, formuláře, </a:t>
            </a:r>
            <a:r>
              <a:rPr lang="cs-CZ" dirty="0" err="1" smtClean="0"/>
              <a:t>workflow</a:t>
            </a:r>
            <a:r>
              <a:rPr lang="cs-CZ" dirty="0" smtClean="0"/>
              <a:t>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229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E.o.P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</a:p>
          <a:p>
            <a:r>
              <a:rPr lang="cs-CZ" dirty="0" smtClean="0">
                <a:hlinkClick r:id="rId2"/>
              </a:rPr>
              <a:t>vladislav_k@hotmail.com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46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Document</a:t>
            </a:r>
            <a:r>
              <a:rPr lang="cs-CZ" dirty="0" smtClean="0"/>
              <a:t> Management –</a:t>
            </a:r>
            <a:r>
              <a:rPr lang="cs-CZ" dirty="0" err="1"/>
              <a:t>L</a:t>
            </a:r>
            <a:r>
              <a:rPr lang="cs-CZ" dirty="0" err="1" smtClean="0"/>
              <a:t>egacy</a:t>
            </a:r>
            <a:r>
              <a:rPr lang="cs-CZ" dirty="0" smtClean="0"/>
              <a:t>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Typicky digitalizace</a:t>
            </a:r>
          </a:p>
          <a:p>
            <a:r>
              <a:rPr lang="cs-CZ" dirty="0" smtClean="0"/>
              <a:t>Magnetooptické knihovny disky </a:t>
            </a:r>
            <a:r>
              <a:rPr lang="cs-CZ" dirty="0" err="1" smtClean="0"/>
              <a:t>cache</a:t>
            </a:r>
            <a:endParaRPr lang="cs-CZ" dirty="0" smtClean="0"/>
          </a:p>
          <a:p>
            <a:r>
              <a:rPr lang="cs-CZ" dirty="0" smtClean="0"/>
              <a:t>Skenery, vlastnosti, formáty (</a:t>
            </a:r>
            <a:r>
              <a:rPr lang="cs-CZ" dirty="0" err="1" smtClean="0"/>
              <a:t>blank</a:t>
            </a:r>
            <a:r>
              <a:rPr lang="cs-CZ" dirty="0" smtClean="0"/>
              <a:t> </a:t>
            </a:r>
            <a:r>
              <a:rPr lang="cs-CZ" dirty="0" err="1" smtClean="0"/>
              <a:t>page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r>
              <a:rPr lang="cs-CZ" dirty="0" smtClean="0"/>
              <a:t>, </a:t>
            </a:r>
            <a:r>
              <a:rPr lang="cs-CZ" dirty="0" err="1" smtClean="0"/>
              <a:t>dynamic</a:t>
            </a:r>
            <a:r>
              <a:rPr lang="cs-CZ" dirty="0" smtClean="0"/>
              <a:t> </a:t>
            </a:r>
            <a:r>
              <a:rPr lang="cs-CZ" dirty="0" err="1" smtClean="0"/>
              <a:t>trashholding,orientation</a:t>
            </a:r>
            <a:r>
              <a:rPr lang="cs-CZ" dirty="0" smtClean="0"/>
              <a:t> </a:t>
            </a:r>
            <a:r>
              <a:rPr lang="cs-CZ" dirty="0" err="1" smtClean="0"/>
              <a:t>detection,barcode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r>
              <a:rPr lang="cs-CZ" dirty="0" smtClean="0"/>
              <a:t>, </a:t>
            </a:r>
            <a:r>
              <a:rPr lang="cs-CZ" dirty="0" err="1" smtClean="0"/>
              <a:t>doublefeed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r>
              <a:rPr lang="cs-CZ" dirty="0" smtClean="0"/>
              <a:t>, background </a:t>
            </a:r>
            <a:r>
              <a:rPr lang="cs-CZ" dirty="0" err="1" smtClean="0"/>
              <a:t>color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r>
              <a:rPr lang="cs-CZ" dirty="0" smtClean="0"/>
              <a:t>, ….)</a:t>
            </a:r>
          </a:p>
          <a:p>
            <a:r>
              <a:rPr lang="cs-CZ" dirty="0" err="1" smtClean="0"/>
              <a:t>Pre-fetch</a:t>
            </a:r>
            <a:r>
              <a:rPr lang="cs-CZ" dirty="0" smtClean="0"/>
              <a:t> technology and </a:t>
            </a:r>
            <a:r>
              <a:rPr lang="cs-CZ" dirty="0" err="1" smtClean="0"/>
              <a:t>setting</a:t>
            </a:r>
            <a:endParaRPr lang="cs-CZ" dirty="0" smtClean="0"/>
          </a:p>
          <a:p>
            <a:r>
              <a:rPr lang="cs-CZ" dirty="0" smtClean="0"/>
              <a:t>Ukládání MO</a:t>
            </a:r>
          </a:p>
          <a:p>
            <a:r>
              <a:rPr lang="cs-CZ" dirty="0" smtClean="0"/>
              <a:t>Špatná integrace do programů, mainframe</a:t>
            </a:r>
          </a:p>
          <a:p>
            <a:r>
              <a:rPr lang="cs-CZ" dirty="0" smtClean="0"/>
              <a:t>Nekompatibilita s živými dokumenty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15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Nejčastější nešvar: náhrada DMS strukturovanými daty</a:t>
            </a:r>
          </a:p>
          <a:p>
            <a:r>
              <a:rPr lang="cs-CZ" dirty="0" smtClean="0"/>
              <a:t>Příklad problémového projektu O.R.</a:t>
            </a:r>
          </a:p>
          <a:p>
            <a:pPr lvl="1"/>
            <a:r>
              <a:rPr lang="cs-CZ" dirty="0" smtClean="0"/>
              <a:t>V návrhu chybí objekt dokumentu</a:t>
            </a:r>
          </a:p>
          <a:p>
            <a:pPr lvl="1"/>
            <a:r>
              <a:rPr lang="cs-CZ" dirty="0" smtClean="0"/>
              <a:t>Promíchání věcných atributů entit, historizace a vizualizačních prvků</a:t>
            </a:r>
          </a:p>
          <a:p>
            <a:pPr lvl="1"/>
            <a:r>
              <a:rPr lang="cs-CZ" dirty="0" smtClean="0"/>
              <a:t>Nepochopitelná absence uchování vizuální podoby vydaného dokumentu</a:t>
            </a:r>
          </a:p>
          <a:p>
            <a:pPr lvl="1"/>
            <a:r>
              <a:rPr lang="cs-CZ" dirty="0" smtClean="0"/>
              <a:t>Promíchání věcné a vizuální shody dokumentu</a:t>
            </a:r>
          </a:p>
          <a:p>
            <a:pPr lvl="1"/>
            <a:r>
              <a:rPr lang="cs-CZ" dirty="0" smtClean="0"/>
              <a:t>Nemožnost garantovat zpětnou kompatibilitu</a:t>
            </a:r>
          </a:p>
          <a:p>
            <a:r>
              <a:rPr lang="cs-CZ" dirty="0" smtClean="0"/>
              <a:t>Dodnes se objevují následky – drahá a dobrodružná údržba, testování nových verzí SW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56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Éra neužitečných a předražených „diskových“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OOTB systémy - zklamání z výsledku</a:t>
            </a:r>
          </a:p>
          <a:p>
            <a:r>
              <a:rPr lang="cs-CZ" dirty="0" smtClean="0"/>
              <a:t>Nesmyslně drahé licence jen zdánlivě snadná implementace</a:t>
            </a:r>
          </a:p>
          <a:p>
            <a:r>
              <a:rPr lang="cs-CZ" dirty="0" smtClean="0"/>
              <a:t>OOTB „fat </a:t>
            </a:r>
            <a:r>
              <a:rPr lang="cs-CZ" dirty="0" err="1" smtClean="0"/>
              <a:t>client</a:t>
            </a:r>
            <a:r>
              <a:rPr lang="cs-CZ" dirty="0" smtClean="0"/>
              <a:t>“ riskantní instalace, téměř nemožná </a:t>
            </a:r>
            <a:r>
              <a:rPr lang="cs-CZ" dirty="0" err="1" smtClean="0"/>
              <a:t>odinstalace</a:t>
            </a:r>
            <a:r>
              <a:rPr lang="cs-CZ" dirty="0" smtClean="0"/>
              <a:t>, zlozvyky z průzkumníka, absence metodiky, sporný přínos, špatná integrace hledání, faktická degradace systému</a:t>
            </a:r>
          </a:p>
          <a:p>
            <a:r>
              <a:rPr lang="cs-CZ" dirty="0" smtClean="0"/>
              <a:t>Neúspěšné projekty: příklad telekomunikace, energetika</a:t>
            </a:r>
          </a:p>
          <a:p>
            <a:r>
              <a:rPr lang="cs-CZ" dirty="0" smtClean="0"/>
              <a:t>Třídy dokumentů, vlastnosti (pool vlastností)mizerná integrace do programů, malý důraz na použití rozhraní, mizerná integrace </a:t>
            </a:r>
            <a:r>
              <a:rPr lang="cs-CZ" dirty="0" err="1" smtClean="0"/>
              <a:t>officovských</a:t>
            </a:r>
            <a:r>
              <a:rPr lang="cs-CZ" dirty="0" smtClean="0"/>
              <a:t> programů, paradoxně nepřekonaná prohlížečka, nepořádek ve formátech, nepodpora češtiny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25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CMS systémy nové generace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Podpora konceptu univerzálního úložiště pro organizaci</a:t>
            </a:r>
          </a:p>
          <a:p>
            <a:r>
              <a:rPr lang="cs-CZ" dirty="0" smtClean="0"/>
              <a:t>Vyspělý webový klient</a:t>
            </a:r>
          </a:p>
          <a:p>
            <a:r>
              <a:rPr lang="cs-CZ" dirty="0" smtClean="0"/>
              <a:t>Rozhraní WS moderní koncept na úkor kompatibility</a:t>
            </a:r>
          </a:p>
          <a:p>
            <a:r>
              <a:rPr lang="cs-CZ" dirty="0" smtClean="0"/>
              <a:t>Hierarchický systém tříd</a:t>
            </a:r>
          </a:p>
          <a:p>
            <a:r>
              <a:rPr lang="cs-CZ" dirty="0" smtClean="0"/>
              <a:t>Propracovaný systém mnoharozměrného modelu překvapivě výkonný, výborná databázová realizace</a:t>
            </a:r>
          </a:p>
          <a:p>
            <a:r>
              <a:rPr lang="cs-CZ" dirty="0" smtClean="0"/>
              <a:t>Nepřiměřená cena – v Čechách málo projektů, často nedoceněno</a:t>
            </a:r>
          </a:p>
          <a:p>
            <a:r>
              <a:rPr lang="cs-CZ" dirty="0" smtClean="0"/>
              <a:t>Neúspěšné projekty tentokrát by použití CMS mohlo pomoci.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849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ČR a </a:t>
            </a:r>
            <a:r>
              <a:rPr lang="cs-CZ" dirty="0" err="1" smtClean="0"/>
              <a:t>eGov</a:t>
            </a:r>
            <a:r>
              <a:rPr lang="cs-CZ" dirty="0" smtClean="0"/>
              <a:t>, </a:t>
            </a:r>
            <a:r>
              <a:rPr lang="cs-CZ" dirty="0" err="1" smtClean="0"/>
              <a:t>eGOV</a:t>
            </a:r>
            <a:r>
              <a:rPr lang="cs-CZ" dirty="0" smtClean="0"/>
              <a:t> a DMS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Fáze 1: elektronický podpis</a:t>
            </a:r>
          </a:p>
          <a:p>
            <a:pPr lvl="1"/>
            <a:r>
              <a:rPr lang="cs-CZ" dirty="0" smtClean="0"/>
              <a:t>Drahé</a:t>
            </a:r>
          </a:p>
          <a:p>
            <a:pPr lvl="1"/>
            <a:r>
              <a:rPr lang="cs-CZ" dirty="0" smtClean="0"/>
              <a:t>Legislativně nedotažené</a:t>
            </a:r>
          </a:p>
          <a:p>
            <a:pPr lvl="1"/>
            <a:r>
              <a:rPr lang="cs-CZ" dirty="0" smtClean="0"/>
              <a:t>Veřejná správa nejde příkladem, justice – odstrašující příklad</a:t>
            </a:r>
          </a:p>
          <a:p>
            <a:pPr lvl="1"/>
            <a:r>
              <a:rPr lang="cs-CZ" dirty="0" smtClean="0"/>
              <a:t>Chybí identita, registry, datová základna</a:t>
            </a:r>
          </a:p>
          <a:p>
            <a:pPr lvl="1"/>
            <a:r>
              <a:rPr lang="cs-CZ" dirty="0" smtClean="0"/>
              <a:t>Chybí razítka, sporná průkaznost</a:t>
            </a:r>
          </a:p>
          <a:p>
            <a:r>
              <a:rPr lang="cs-CZ" dirty="0" smtClean="0"/>
              <a:t>Fáze dva: Datové schránky </a:t>
            </a:r>
            <a:r>
              <a:rPr lang="cs-CZ" dirty="0" err="1" smtClean="0"/>
              <a:t>CzechPoint</a:t>
            </a:r>
            <a:endParaRPr lang="cs-CZ" dirty="0" smtClean="0"/>
          </a:p>
          <a:p>
            <a:pPr lvl="1"/>
            <a:r>
              <a:rPr lang="cs-CZ" dirty="0" smtClean="0"/>
              <a:t>Pokrok, sporný princip, nekompatibilní se zahraničím</a:t>
            </a:r>
          </a:p>
          <a:p>
            <a:pPr marL="457200" lvl="1" indent="0">
              <a:buNone/>
            </a:pPr>
            <a:r>
              <a:rPr lang="cs-CZ" dirty="0" err="1" smtClean="0"/>
              <a:t>CzPOINT</a:t>
            </a:r>
            <a:r>
              <a:rPr lang="cs-CZ" dirty="0" smtClean="0"/>
              <a:t> zpočátku pokrok, pak rozpaky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416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ČR ….. Realita </a:t>
            </a:r>
            <a:r>
              <a:rPr lang="cs-CZ" dirty="0" err="1" smtClean="0"/>
              <a:t>vs</a:t>
            </a:r>
            <a:r>
              <a:rPr lang="cs-CZ" dirty="0" smtClean="0"/>
              <a:t> plány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Fáze 3: Autorizovaná konverze archívní formáty </a:t>
            </a:r>
            <a:r>
              <a:rPr lang="cs-CZ" dirty="0" err="1" smtClean="0"/>
              <a:t>vs</a:t>
            </a:r>
            <a:r>
              <a:rPr lang="cs-CZ" dirty="0" smtClean="0"/>
              <a:t> DS</a:t>
            </a:r>
          </a:p>
          <a:p>
            <a:pPr lvl="1"/>
            <a:r>
              <a:rPr lang="cs-CZ" dirty="0" smtClean="0"/>
              <a:t>Archív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El.archív</a:t>
            </a:r>
            <a:endParaRPr lang="cs-CZ" dirty="0" smtClean="0"/>
          </a:p>
          <a:p>
            <a:pPr lvl="1"/>
            <a:r>
              <a:rPr lang="cs-CZ" dirty="0" smtClean="0"/>
              <a:t>Razítka a paradox průkaznosti</a:t>
            </a:r>
          </a:p>
          <a:p>
            <a:pPr lvl="1"/>
            <a:r>
              <a:rPr lang="cs-CZ" dirty="0" err="1" smtClean="0"/>
              <a:t>El.podatelny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ISDS</a:t>
            </a:r>
          </a:p>
          <a:p>
            <a:pPr lvl="1"/>
            <a:r>
              <a:rPr lang="cs-CZ" dirty="0" err="1" smtClean="0"/>
              <a:t>Nekompatibilta</a:t>
            </a:r>
            <a:r>
              <a:rPr lang="cs-CZ" dirty="0" smtClean="0"/>
              <a:t> se zahraničím</a:t>
            </a:r>
          </a:p>
          <a:p>
            <a:pPr lvl="1"/>
            <a:r>
              <a:rPr lang="cs-CZ" dirty="0" smtClean="0"/>
              <a:t>Absence </a:t>
            </a:r>
            <a:r>
              <a:rPr lang="cs-CZ" dirty="0" err="1" smtClean="0"/>
              <a:t>el.identity</a:t>
            </a:r>
            <a:endParaRPr lang="cs-CZ" dirty="0" smtClean="0"/>
          </a:p>
          <a:p>
            <a:pPr lvl="1"/>
            <a:r>
              <a:rPr lang="cs-CZ" dirty="0" smtClean="0"/>
              <a:t>DDÚ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72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ČR a každodenní realita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ISDS</a:t>
            </a:r>
          </a:p>
          <a:p>
            <a:r>
              <a:rPr lang="cs-CZ" dirty="0" smtClean="0"/>
              <a:t>ISZR</a:t>
            </a:r>
          </a:p>
          <a:p>
            <a:r>
              <a:rPr lang="cs-CZ" dirty="0" smtClean="0"/>
              <a:t>Zákon o archívnictví a spisové službě</a:t>
            </a:r>
          </a:p>
          <a:p>
            <a:pPr lvl="1"/>
            <a:r>
              <a:rPr lang="cs-CZ" dirty="0" smtClean="0"/>
              <a:t>Forma vedení, preference </a:t>
            </a:r>
            <a:r>
              <a:rPr lang="cs-CZ" dirty="0" err="1" smtClean="0"/>
              <a:t>el.formy</a:t>
            </a:r>
            <a:endParaRPr lang="cs-CZ" dirty="0" smtClean="0"/>
          </a:p>
          <a:p>
            <a:r>
              <a:rPr lang="cs-CZ" dirty="0" smtClean="0"/>
              <a:t>Národní standard a MOREQ1 a MOREQ2</a:t>
            </a:r>
          </a:p>
          <a:p>
            <a:pPr lvl="1"/>
            <a:r>
              <a:rPr lang="cs-CZ" dirty="0" smtClean="0"/>
              <a:t>847 požadavků rozpory se zákonem a vyhláškou</a:t>
            </a:r>
          </a:p>
          <a:p>
            <a:pPr lvl="1"/>
            <a:r>
              <a:rPr lang="cs-CZ" dirty="0" smtClean="0"/>
              <a:t>Absence NDA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65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řešení pohybu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Vstup dokumentů</a:t>
            </a:r>
          </a:p>
          <a:p>
            <a:pPr lvl="1"/>
            <a:r>
              <a:rPr lang="cs-CZ" dirty="0" smtClean="0"/>
              <a:t>Podatelnou</a:t>
            </a:r>
          </a:p>
          <a:p>
            <a:pPr lvl="1"/>
            <a:r>
              <a:rPr lang="cs-CZ" dirty="0" smtClean="0"/>
              <a:t>Přímo</a:t>
            </a:r>
          </a:p>
          <a:p>
            <a:pPr lvl="1"/>
            <a:r>
              <a:rPr lang="cs-CZ" dirty="0" err="1" smtClean="0"/>
              <a:t>ePodatelnou</a:t>
            </a:r>
            <a:endParaRPr lang="cs-CZ" dirty="0" smtClean="0"/>
          </a:p>
          <a:p>
            <a:pPr lvl="1"/>
            <a:r>
              <a:rPr lang="cs-CZ" dirty="0"/>
              <a:t>M</a:t>
            </a:r>
            <a:r>
              <a:rPr lang="cs-CZ" dirty="0" smtClean="0"/>
              <a:t>S Office</a:t>
            </a:r>
          </a:p>
          <a:p>
            <a:r>
              <a:rPr lang="cs-CZ" dirty="0" smtClean="0"/>
              <a:t>Zpracování dokumentů</a:t>
            </a:r>
          </a:p>
          <a:p>
            <a:pPr lvl="1"/>
            <a:r>
              <a:rPr lang="cs-CZ" dirty="0" smtClean="0"/>
              <a:t>Komponenta, příloha, </a:t>
            </a:r>
            <a:r>
              <a:rPr lang="cs-CZ" dirty="0" err="1" smtClean="0"/>
              <a:t>výtah,spis</a:t>
            </a:r>
            <a:r>
              <a:rPr lang="cs-CZ" dirty="0" smtClean="0"/>
              <a:t>, část spisu, díl (forma vedení)</a:t>
            </a:r>
          </a:p>
          <a:p>
            <a:r>
              <a:rPr lang="cs-CZ" dirty="0" smtClean="0"/>
              <a:t>Vypravení dokumentů</a:t>
            </a:r>
          </a:p>
          <a:p>
            <a:pPr lvl="1"/>
            <a:r>
              <a:rPr lang="cs-CZ" dirty="0" smtClean="0"/>
              <a:t>Elektronicky, DS, mailem, frankování</a:t>
            </a:r>
          </a:p>
          <a:p>
            <a:r>
              <a:rPr lang="cs-CZ" dirty="0" smtClean="0"/>
              <a:t>Vyřazení a archivace</a:t>
            </a:r>
          </a:p>
          <a:p>
            <a:pPr lvl="1"/>
            <a:r>
              <a:rPr lang="cs-CZ" dirty="0" err="1" smtClean="0"/>
              <a:t>Deficence</a:t>
            </a:r>
            <a:r>
              <a:rPr lang="cs-CZ" dirty="0" smtClean="0"/>
              <a:t> legislativy, absurdita: transakční log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507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58</TotalTime>
  <Words>471</Words>
  <Application>Microsoft Office PowerPoint</Application>
  <PresentationFormat>Širokoúhlá obrazovka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Obvod</vt:lpstr>
      <vt:lpstr>Projekty DMS teorie i realita</vt:lpstr>
      <vt:lpstr>Document Management –Legacy systémy</vt:lpstr>
      <vt:lpstr>Česká skutečnost</vt:lpstr>
      <vt:lpstr>Éra neužitečných a předražených „diskových“ systémů</vt:lpstr>
      <vt:lpstr>CMS systémy nové generace</vt:lpstr>
      <vt:lpstr>ČR a eGov, eGOV a DMS</vt:lpstr>
      <vt:lpstr>ČR ….. Realita vs plány</vt:lpstr>
      <vt:lpstr>ČR a každodenní realita</vt:lpstr>
      <vt:lpstr>Příklad řešení pohybu dokumentů</vt:lpstr>
      <vt:lpstr>…..pokračování příkladu</vt:lpstr>
      <vt:lpstr>E.o.P.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Projekty DMS teorie i realita</dc:title>
  <dc:creator>Vladislav Krásný</dc:creator>
  <cp:lastModifiedBy>Vladislav Krásný</cp:lastModifiedBy>
  <cp:revision>9</cp:revision>
  <dcterms:created xsi:type="dcterms:W3CDTF">2015-04-13T20:28:43Z</dcterms:created>
  <dcterms:modified xsi:type="dcterms:W3CDTF">2015-04-13T21:27:32Z</dcterms:modified>
</cp:coreProperties>
</file>